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4" r:id="rId2"/>
    <p:sldId id="260" r:id="rId3"/>
    <p:sldId id="258" r:id="rId4"/>
    <p:sldId id="259" r:id="rId5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BAF8"/>
    <a:srgbClr val="D249E9"/>
    <a:srgbClr val="D877DF"/>
    <a:srgbClr val="FF6DB6"/>
    <a:srgbClr val="FF9900"/>
    <a:srgbClr val="4CCE04"/>
    <a:srgbClr val="FF6600"/>
    <a:srgbClr val="CC3300"/>
    <a:srgbClr val="99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8F07BA-A9F2-47CB-9565-C418D497975C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2"/>
            <a:ext cx="5608320" cy="363670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37840" cy="46340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70"/>
            <a:ext cx="3037840" cy="46340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D5B3DD2-E6A9-45B3-84A8-DA58B1918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89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20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81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20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1DD0F-6DF6-420B-9B5E-5CCBEC912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53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71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22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3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13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0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28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0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63964-1C22-454A-8C17-FDA9D56F6A6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F69FC-22CC-4917-B9C6-F3BF437F0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67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tate@ups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199" y="2233251"/>
            <a:ext cx="110379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To establish a new UPS account, please send an e-mail to </a:t>
            </a:r>
            <a:r>
              <a:rPr lang="en-US" u="sng" dirty="0">
                <a:solidFill>
                  <a:srgbClr val="0000CC"/>
                </a:solidFill>
                <a:hlinkClick r:id="rId2"/>
              </a:rPr>
              <a:t>state@ups.com</a:t>
            </a:r>
            <a:endParaRPr lang="en-US" u="sng" dirty="0">
              <a:solidFill>
                <a:srgbClr val="0000CC"/>
              </a:solidFill>
            </a:endParaRPr>
          </a:p>
          <a:p>
            <a:pPr marL="3657600" lvl="8" indent="0">
              <a:buNone/>
            </a:pPr>
            <a:r>
              <a:rPr lang="en-US" sz="2800" dirty="0"/>
              <a:t>             or</a:t>
            </a:r>
          </a:p>
          <a:p>
            <a:r>
              <a:rPr lang="en-US" dirty="0"/>
              <a:t>Contact your assigned UPS Director (please see subsequent slides for alignment and contact detail)</a:t>
            </a:r>
          </a:p>
        </p:txBody>
      </p:sp>
    </p:spTree>
    <p:extLst>
      <p:ext uri="{BB962C8B-B14F-4D97-AF65-F5344CB8AC3E}">
        <p14:creationId xmlns:p14="http://schemas.microsoft.com/office/powerpoint/2010/main" val="345212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/>
          <p:cNvSpPr>
            <a:spLocks/>
          </p:cNvSpPr>
          <p:nvPr/>
        </p:nvSpPr>
        <p:spPr bwMode="auto">
          <a:xfrm>
            <a:off x="8882064" y="2219326"/>
            <a:ext cx="250825" cy="231775"/>
          </a:xfrm>
          <a:custGeom>
            <a:avLst/>
            <a:gdLst>
              <a:gd name="T0" fmla="*/ 0 w 173"/>
              <a:gd name="T1" fmla="*/ 2147483646 h 177"/>
              <a:gd name="T2" fmla="*/ 2147483646 w 173"/>
              <a:gd name="T3" fmla="*/ 2147483646 h 177"/>
              <a:gd name="T4" fmla="*/ 2147483646 w 173"/>
              <a:gd name="T5" fmla="*/ 2147483646 h 177"/>
              <a:gd name="T6" fmla="*/ 2147483646 w 173"/>
              <a:gd name="T7" fmla="*/ 2147483646 h 177"/>
              <a:gd name="T8" fmla="*/ 2147483646 w 173"/>
              <a:gd name="T9" fmla="*/ 2147483646 h 177"/>
              <a:gd name="T10" fmla="*/ 2147483646 w 173"/>
              <a:gd name="T11" fmla="*/ 2147483646 h 177"/>
              <a:gd name="T12" fmla="*/ 2147483646 w 173"/>
              <a:gd name="T13" fmla="*/ 2147483646 h 177"/>
              <a:gd name="T14" fmla="*/ 2147483646 w 173"/>
              <a:gd name="T15" fmla="*/ 2147483646 h 177"/>
              <a:gd name="T16" fmla="*/ 2147483646 w 173"/>
              <a:gd name="T17" fmla="*/ 2147483646 h 177"/>
              <a:gd name="T18" fmla="*/ 2147483646 w 173"/>
              <a:gd name="T19" fmla="*/ 2147483646 h 177"/>
              <a:gd name="T20" fmla="*/ 2147483646 w 173"/>
              <a:gd name="T21" fmla="*/ 2147483646 h 177"/>
              <a:gd name="T22" fmla="*/ 2147483646 w 173"/>
              <a:gd name="T23" fmla="*/ 2147483646 h 177"/>
              <a:gd name="T24" fmla="*/ 2147483646 w 173"/>
              <a:gd name="T25" fmla="*/ 2147483646 h 177"/>
              <a:gd name="T26" fmla="*/ 2147483646 w 173"/>
              <a:gd name="T27" fmla="*/ 2147483646 h 177"/>
              <a:gd name="T28" fmla="*/ 2147483646 w 173"/>
              <a:gd name="T29" fmla="*/ 2147483646 h 177"/>
              <a:gd name="T30" fmla="*/ 2147483646 w 173"/>
              <a:gd name="T31" fmla="*/ 0 h 177"/>
              <a:gd name="T32" fmla="*/ 0 w 173"/>
              <a:gd name="T33" fmla="*/ 2147483646 h 17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73" h="177">
                <a:moveTo>
                  <a:pt x="0" y="35"/>
                </a:moveTo>
                <a:lnTo>
                  <a:pt x="13" y="126"/>
                </a:lnTo>
                <a:lnTo>
                  <a:pt x="13" y="176"/>
                </a:lnTo>
                <a:lnTo>
                  <a:pt x="29" y="171"/>
                </a:lnTo>
                <a:lnTo>
                  <a:pt x="35" y="157"/>
                </a:lnTo>
                <a:lnTo>
                  <a:pt x="62" y="146"/>
                </a:lnTo>
                <a:lnTo>
                  <a:pt x="72" y="120"/>
                </a:lnTo>
                <a:lnTo>
                  <a:pt x="79" y="126"/>
                </a:lnTo>
                <a:lnTo>
                  <a:pt x="98" y="119"/>
                </a:lnTo>
                <a:lnTo>
                  <a:pt x="125" y="113"/>
                </a:lnTo>
                <a:lnTo>
                  <a:pt x="126" y="104"/>
                </a:lnTo>
                <a:lnTo>
                  <a:pt x="134" y="110"/>
                </a:lnTo>
                <a:lnTo>
                  <a:pt x="140" y="102"/>
                </a:lnTo>
                <a:lnTo>
                  <a:pt x="154" y="99"/>
                </a:lnTo>
                <a:lnTo>
                  <a:pt x="172" y="90"/>
                </a:lnTo>
                <a:lnTo>
                  <a:pt x="157" y="0"/>
                </a:lnTo>
                <a:lnTo>
                  <a:pt x="0" y="35"/>
                </a:lnTo>
              </a:path>
            </a:pathLst>
          </a:custGeom>
          <a:solidFill>
            <a:schemeClr val="accent4">
              <a:lumMod val="75000"/>
            </a:schemeClr>
          </a:solidFill>
          <a:ln w="25400" cap="rnd" cmpd="sng">
            <a:solidFill>
              <a:srgbClr val="80554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" name="Freeform 13"/>
          <p:cNvSpPr>
            <a:spLocks/>
          </p:cNvSpPr>
          <p:nvPr/>
        </p:nvSpPr>
        <p:spPr bwMode="auto">
          <a:xfrm>
            <a:off x="8667751" y="2711450"/>
            <a:ext cx="150813" cy="242888"/>
          </a:xfrm>
          <a:custGeom>
            <a:avLst/>
            <a:gdLst>
              <a:gd name="T0" fmla="*/ 0 w 106"/>
              <a:gd name="T1" fmla="*/ 2147483646 h 185"/>
              <a:gd name="T2" fmla="*/ 2147483646 w 106"/>
              <a:gd name="T3" fmla="*/ 0 h 185"/>
              <a:gd name="T4" fmla="*/ 2147483646 w 106"/>
              <a:gd name="T5" fmla="*/ 0 h 185"/>
              <a:gd name="T6" fmla="*/ 2147483646 w 106"/>
              <a:gd name="T7" fmla="*/ 2147483646 h 185"/>
              <a:gd name="T8" fmla="*/ 2147483646 w 106"/>
              <a:gd name="T9" fmla="*/ 2147483646 h 185"/>
              <a:gd name="T10" fmla="*/ 2147483646 w 106"/>
              <a:gd name="T11" fmla="*/ 2147483646 h 185"/>
              <a:gd name="T12" fmla="*/ 2147483646 w 106"/>
              <a:gd name="T13" fmla="*/ 2147483646 h 185"/>
              <a:gd name="T14" fmla="*/ 2147483646 w 106"/>
              <a:gd name="T15" fmla="*/ 2147483646 h 185"/>
              <a:gd name="T16" fmla="*/ 2147483646 w 106"/>
              <a:gd name="T17" fmla="*/ 2147483646 h 185"/>
              <a:gd name="T18" fmla="*/ 2147483646 w 106"/>
              <a:gd name="T19" fmla="*/ 2147483646 h 185"/>
              <a:gd name="T20" fmla="*/ 2147483646 w 106"/>
              <a:gd name="T21" fmla="*/ 2147483646 h 185"/>
              <a:gd name="T22" fmla="*/ 2147483646 w 106"/>
              <a:gd name="T23" fmla="*/ 2147483646 h 185"/>
              <a:gd name="T24" fmla="*/ 2147483646 w 106"/>
              <a:gd name="T25" fmla="*/ 2147483646 h 185"/>
              <a:gd name="T26" fmla="*/ 2147483646 w 106"/>
              <a:gd name="T27" fmla="*/ 2147483646 h 185"/>
              <a:gd name="T28" fmla="*/ 2147483646 w 106"/>
              <a:gd name="T29" fmla="*/ 2147483646 h 185"/>
              <a:gd name="T30" fmla="*/ 2147483646 w 106"/>
              <a:gd name="T31" fmla="*/ 2147483646 h 185"/>
              <a:gd name="T32" fmla="*/ 2147483646 w 106"/>
              <a:gd name="T33" fmla="*/ 2147483646 h 185"/>
              <a:gd name="T34" fmla="*/ 2147483646 w 106"/>
              <a:gd name="T35" fmla="*/ 2147483646 h 185"/>
              <a:gd name="T36" fmla="*/ 2147483646 w 106"/>
              <a:gd name="T37" fmla="*/ 2147483646 h 185"/>
              <a:gd name="T38" fmla="*/ 0 w 106"/>
              <a:gd name="T39" fmla="*/ 2147483646 h 185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106" h="185">
                <a:moveTo>
                  <a:pt x="0" y="18"/>
                </a:moveTo>
                <a:lnTo>
                  <a:pt x="13" y="0"/>
                </a:lnTo>
                <a:lnTo>
                  <a:pt x="33" y="0"/>
                </a:lnTo>
                <a:lnTo>
                  <a:pt x="26" y="19"/>
                </a:lnTo>
                <a:lnTo>
                  <a:pt x="22" y="24"/>
                </a:lnTo>
                <a:lnTo>
                  <a:pt x="24" y="46"/>
                </a:lnTo>
                <a:lnTo>
                  <a:pt x="36" y="59"/>
                </a:lnTo>
                <a:lnTo>
                  <a:pt x="51" y="76"/>
                </a:lnTo>
                <a:lnTo>
                  <a:pt x="56" y="98"/>
                </a:lnTo>
                <a:lnTo>
                  <a:pt x="66" y="113"/>
                </a:lnTo>
                <a:lnTo>
                  <a:pt x="76" y="122"/>
                </a:lnTo>
                <a:lnTo>
                  <a:pt x="93" y="128"/>
                </a:lnTo>
                <a:lnTo>
                  <a:pt x="100" y="144"/>
                </a:lnTo>
                <a:lnTo>
                  <a:pt x="86" y="159"/>
                </a:lnTo>
                <a:lnTo>
                  <a:pt x="101" y="156"/>
                </a:lnTo>
                <a:lnTo>
                  <a:pt x="105" y="169"/>
                </a:lnTo>
                <a:lnTo>
                  <a:pt x="76" y="177"/>
                </a:lnTo>
                <a:lnTo>
                  <a:pt x="40" y="184"/>
                </a:lnTo>
                <a:lnTo>
                  <a:pt x="37" y="170"/>
                </a:lnTo>
                <a:lnTo>
                  <a:pt x="0" y="18"/>
                </a:lnTo>
              </a:path>
            </a:pathLst>
          </a:custGeom>
          <a:solidFill>
            <a:srgbClr val="00B0F0"/>
          </a:solidFill>
          <a:ln w="25400" cap="rnd" cmpd="sng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1"/>
          <p:cNvSpPr>
            <a:spLocks/>
          </p:cNvSpPr>
          <p:nvPr/>
        </p:nvSpPr>
        <p:spPr bwMode="auto">
          <a:xfrm>
            <a:off x="6810375" y="3028950"/>
            <a:ext cx="1062038" cy="522288"/>
          </a:xfrm>
          <a:custGeom>
            <a:avLst/>
            <a:gdLst>
              <a:gd name="T0" fmla="*/ 0 w 734"/>
              <a:gd name="T1" fmla="*/ 2147483646 h 400"/>
              <a:gd name="T2" fmla="*/ 2147483646 w 734"/>
              <a:gd name="T3" fmla="*/ 2147483646 h 400"/>
              <a:gd name="T4" fmla="*/ 2147483646 w 734"/>
              <a:gd name="T5" fmla="*/ 2147483646 h 400"/>
              <a:gd name="T6" fmla="*/ 2147483646 w 734"/>
              <a:gd name="T7" fmla="*/ 2147483646 h 400"/>
              <a:gd name="T8" fmla="*/ 2147483646 w 734"/>
              <a:gd name="T9" fmla="*/ 2147483646 h 400"/>
              <a:gd name="T10" fmla="*/ 2147483646 w 734"/>
              <a:gd name="T11" fmla="*/ 2147483646 h 400"/>
              <a:gd name="T12" fmla="*/ 2147483646 w 734"/>
              <a:gd name="T13" fmla="*/ 2147483646 h 400"/>
              <a:gd name="T14" fmla="*/ 2147483646 w 734"/>
              <a:gd name="T15" fmla="*/ 2147483646 h 400"/>
              <a:gd name="T16" fmla="*/ 2147483646 w 734"/>
              <a:gd name="T17" fmla="*/ 2147483646 h 400"/>
              <a:gd name="T18" fmla="*/ 2147483646 w 734"/>
              <a:gd name="T19" fmla="*/ 2147483646 h 400"/>
              <a:gd name="T20" fmla="*/ 2147483646 w 734"/>
              <a:gd name="T21" fmla="*/ 2147483646 h 400"/>
              <a:gd name="T22" fmla="*/ 2147483646 w 734"/>
              <a:gd name="T23" fmla="*/ 2147483646 h 400"/>
              <a:gd name="T24" fmla="*/ 2147483646 w 734"/>
              <a:gd name="T25" fmla="*/ 2147483646 h 400"/>
              <a:gd name="T26" fmla="*/ 2147483646 w 734"/>
              <a:gd name="T27" fmla="*/ 2147483646 h 400"/>
              <a:gd name="T28" fmla="*/ 2147483646 w 734"/>
              <a:gd name="T29" fmla="*/ 2147483646 h 400"/>
              <a:gd name="T30" fmla="*/ 2147483646 w 734"/>
              <a:gd name="T31" fmla="*/ 2147483646 h 400"/>
              <a:gd name="T32" fmla="*/ 2147483646 w 734"/>
              <a:gd name="T33" fmla="*/ 2147483646 h 400"/>
              <a:gd name="T34" fmla="*/ 2147483646 w 734"/>
              <a:gd name="T35" fmla="*/ 2147483646 h 400"/>
              <a:gd name="T36" fmla="*/ 2147483646 w 734"/>
              <a:gd name="T37" fmla="*/ 2147483646 h 400"/>
              <a:gd name="T38" fmla="*/ 2147483646 w 734"/>
              <a:gd name="T39" fmla="*/ 2147483646 h 400"/>
              <a:gd name="T40" fmla="*/ 2147483646 w 734"/>
              <a:gd name="T41" fmla="*/ 2147483646 h 400"/>
              <a:gd name="T42" fmla="*/ 2147483646 w 734"/>
              <a:gd name="T43" fmla="*/ 2147483646 h 400"/>
              <a:gd name="T44" fmla="*/ 2147483646 w 734"/>
              <a:gd name="T45" fmla="*/ 2147483646 h 400"/>
              <a:gd name="T46" fmla="*/ 2147483646 w 734"/>
              <a:gd name="T47" fmla="*/ 2147483646 h 400"/>
              <a:gd name="T48" fmla="*/ 2147483646 w 734"/>
              <a:gd name="T49" fmla="*/ 2147483646 h 400"/>
              <a:gd name="T50" fmla="*/ 2147483646 w 734"/>
              <a:gd name="T51" fmla="*/ 2147483646 h 400"/>
              <a:gd name="T52" fmla="*/ 2147483646 w 734"/>
              <a:gd name="T53" fmla="*/ 2147483646 h 400"/>
              <a:gd name="T54" fmla="*/ 2147483646 w 734"/>
              <a:gd name="T55" fmla="*/ 0 h 400"/>
              <a:gd name="T56" fmla="*/ 2147483646 w 734"/>
              <a:gd name="T57" fmla="*/ 2147483646 h 400"/>
              <a:gd name="T58" fmla="*/ 2147483646 w 734"/>
              <a:gd name="T59" fmla="*/ 2147483646 h 400"/>
              <a:gd name="T60" fmla="*/ 2147483646 w 734"/>
              <a:gd name="T61" fmla="*/ 2147483646 h 400"/>
              <a:gd name="T62" fmla="*/ 2147483646 w 734"/>
              <a:gd name="T63" fmla="*/ 2147483646 h 400"/>
              <a:gd name="T64" fmla="*/ 2147483646 w 734"/>
              <a:gd name="T65" fmla="*/ 2147483646 h 400"/>
              <a:gd name="T66" fmla="*/ 2147483646 w 734"/>
              <a:gd name="T67" fmla="*/ 2147483646 h 400"/>
              <a:gd name="T68" fmla="*/ 2147483646 w 734"/>
              <a:gd name="T69" fmla="*/ 2147483646 h 400"/>
              <a:gd name="T70" fmla="*/ 2147483646 w 734"/>
              <a:gd name="T71" fmla="*/ 2147483646 h 400"/>
              <a:gd name="T72" fmla="*/ 2147483646 w 734"/>
              <a:gd name="T73" fmla="*/ 2147483646 h 400"/>
              <a:gd name="T74" fmla="*/ 2147483646 w 734"/>
              <a:gd name="T75" fmla="*/ 2147483646 h 400"/>
              <a:gd name="T76" fmla="*/ 2147483646 w 734"/>
              <a:gd name="T77" fmla="*/ 2147483646 h 400"/>
              <a:gd name="T78" fmla="*/ 2147483646 w 734"/>
              <a:gd name="T79" fmla="*/ 2147483646 h 400"/>
              <a:gd name="T80" fmla="*/ 2147483646 w 734"/>
              <a:gd name="T81" fmla="*/ 2147483646 h 400"/>
              <a:gd name="T82" fmla="*/ 2147483646 w 734"/>
              <a:gd name="T83" fmla="*/ 2147483646 h 400"/>
              <a:gd name="T84" fmla="*/ 2147483646 w 734"/>
              <a:gd name="T85" fmla="*/ 2147483646 h 400"/>
              <a:gd name="T86" fmla="*/ 2147483646 w 734"/>
              <a:gd name="T87" fmla="*/ 2147483646 h 400"/>
              <a:gd name="T88" fmla="*/ 2147483646 w 734"/>
              <a:gd name="T89" fmla="*/ 2147483646 h 400"/>
              <a:gd name="T90" fmla="*/ 2147483646 w 734"/>
              <a:gd name="T91" fmla="*/ 2147483646 h 400"/>
              <a:gd name="T92" fmla="*/ 0 w 734"/>
              <a:gd name="T93" fmla="*/ 2147483646 h 400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734" h="400">
                <a:moveTo>
                  <a:pt x="0" y="399"/>
                </a:moveTo>
                <a:lnTo>
                  <a:pt x="8" y="380"/>
                </a:lnTo>
                <a:lnTo>
                  <a:pt x="24" y="376"/>
                </a:lnTo>
                <a:lnTo>
                  <a:pt x="30" y="334"/>
                </a:lnTo>
                <a:lnTo>
                  <a:pt x="21" y="331"/>
                </a:lnTo>
                <a:lnTo>
                  <a:pt x="20" y="322"/>
                </a:lnTo>
                <a:lnTo>
                  <a:pt x="42" y="296"/>
                </a:lnTo>
                <a:lnTo>
                  <a:pt x="88" y="312"/>
                </a:lnTo>
                <a:lnTo>
                  <a:pt x="94" y="266"/>
                </a:lnTo>
                <a:lnTo>
                  <a:pt x="126" y="251"/>
                </a:lnTo>
                <a:lnTo>
                  <a:pt x="120" y="242"/>
                </a:lnTo>
                <a:lnTo>
                  <a:pt x="129" y="213"/>
                </a:lnTo>
                <a:lnTo>
                  <a:pt x="139" y="197"/>
                </a:lnTo>
                <a:lnTo>
                  <a:pt x="182" y="189"/>
                </a:lnTo>
                <a:lnTo>
                  <a:pt x="198" y="194"/>
                </a:lnTo>
                <a:lnTo>
                  <a:pt x="246" y="174"/>
                </a:lnTo>
                <a:lnTo>
                  <a:pt x="264" y="193"/>
                </a:lnTo>
                <a:lnTo>
                  <a:pt x="278" y="152"/>
                </a:lnTo>
                <a:lnTo>
                  <a:pt x="293" y="142"/>
                </a:lnTo>
                <a:lnTo>
                  <a:pt x="329" y="164"/>
                </a:lnTo>
                <a:lnTo>
                  <a:pt x="335" y="140"/>
                </a:lnTo>
                <a:lnTo>
                  <a:pt x="375" y="89"/>
                </a:lnTo>
                <a:lnTo>
                  <a:pt x="383" y="60"/>
                </a:lnTo>
                <a:lnTo>
                  <a:pt x="395" y="63"/>
                </a:lnTo>
                <a:lnTo>
                  <a:pt x="431" y="35"/>
                </a:lnTo>
                <a:lnTo>
                  <a:pt x="422" y="14"/>
                </a:lnTo>
                <a:lnTo>
                  <a:pt x="426" y="3"/>
                </a:lnTo>
                <a:lnTo>
                  <a:pt x="457" y="0"/>
                </a:lnTo>
                <a:lnTo>
                  <a:pt x="478" y="7"/>
                </a:lnTo>
                <a:lnTo>
                  <a:pt x="489" y="34"/>
                </a:lnTo>
                <a:lnTo>
                  <a:pt x="521" y="38"/>
                </a:lnTo>
                <a:lnTo>
                  <a:pt x="542" y="49"/>
                </a:lnTo>
                <a:lnTo>
                  <a:pt x="588" y="47"/>
                </a:lnTo>
                <a:lnTo>
                  <a:pt x="607" y="34"/>
                </a:lnTo>
                <a:lnTo>
                  <a:pt x="657" y="66"/>
                </a:lnTo>
                <a:lnTo>
                  <a:pt x="674" y="131"/>
                </a:lnTo>
                <a:lnTo>
                  <a:pt x="694" y="153"/>
                </a:lnTo>
                <a:lnTo>
                  <a:pt x="733" y="177"/>
                </a:lnTo>
                <a:lnTo>
                  <a:pt x="705" y="213"/>
                </a:lnTo>
                <a:lnTo>
                  <a:pt x="679" y="232"/>
                </a:lnTo>
                <a:lnTo>
                  <a:pt x="654" y="266"/>
                </a:lnTo>
                <a:lnTo>
                  <a:pt x="654" y="276"/>
                </a:lnTo>
                <a:lnTo>
                  <a:pt x="580" y="328"/>
                </a:lnTo>
                <a:lnTo>
                  <a:pt x="177" y="368"/>
                </a:lnTo>
                <a:lnTo>
                  <a:pt x="136" y="367"/>
                </a:lnTo>
                <a:lnTo>
                  <a:pt x="136" y="390"/>
                </a:lnTo>
                <a:lnTo>
                  <a:pt x="0" y="399"/>
                </a:lnTo>
              </a:path>
            </a:pathLst>
          </a:custGeom>
          <a:solidFill>
            <a:srgbClr val="56BAF8"/>
          </a:solidFill>
          <a:ln w="25400" cap="rnd" cmpd="sng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23"/>
          <p:cNvSpPr>
            <a:spLocks/>
          </p:cNvSpPr>
          <p:nvPr/>
        </p:nvSpPr>
        <p:spPr bwMode="auto">
          <a:xfrm>
            <a:off x="8153400" y="2743200"/>
            <a:ext cx="660400" cy="319088"/>
          </a:xfrm>
          <a:custGeom>
            <a:avLst/>
            <a:gdLst>
              <a:gd name="T0" fmla="*/ 2147483646 w 459"/>
              <a:gd name="T1" fmla="*/ 2147483646 h 244"/>
              <a:gd name="T2" fmla="*/ 2147483646 w 459"/>
              <a:gd name="T3" fmla="*/ 2147483646 h 244"/>
              <a:gd name="T4" fmla="*/ 2147483646 w 459"/>
              <a:gd name="T5" fmla="*/ 2147483646 h 244"/>
              <a:gd name="T6" fmla="*/ 2147483646 w 459"/>
              <a:gd name="T7" fmla="*/ 2147483646 h 244"/>
              <a:gd name="T8" fmla="*/ 2147483646 w 459"/>
              <a:gd name="T9" fmla="*/ 2147483646 h 244"/>
              <a:gd name="T10" fmla="*/ 2147483646 w 459"/>
              <a:gd name="T11" fmla="*/ 2147483646 h 244"/>
              <a:gd name="T12" fmla="*/ 2147483646 w 459"/>
              <a:gd name="T13" fmla="*/ 2147483646 h 244"/>
              <a:gd name="T14" fmla="*/ 2147483646 w 459"/>
              <a:gd name="T15" fmla="*/ 2147483646 h 244"/>
              <a:gd name="T16" fmla="*/ 2147483646 w 459"/>
              <a:gd name="T17" fmla="*/ 2147483646 h 244"/>
              <a:gd name="T18" fmla="*/ 2147483646 w 459"/>
              <a:gd name="T19" fmla="*/ 2147483646 h 244"/>
              <a:gd name="T20" fmla="*/ 2147483646 w 459"/>
              <a:gd name="T21" fmla="*/ 2147483646 h 244"/>
              <a:gd name="T22" fmla="*/ 2147483646 w 459"/>
              <a:gd name="T23" fmla="*/ 2147483646 h 244"/>
              <a:gd name="T24" fmla="*/ 2147483646 w 459"/>
              <a:gd name="T25" fmla="*/ 2147483646 h 244"/>
              <a:gd name="T26" fmla="*/ 2147483646 w 459"/>
              <a:gd name="T27" fmla="*/ 2147483646 h 244"/>
              <a:gd name="T28" fmla="*/ 2147483646 w 459"/>
              <a:gd name="T29" fmla="*/ 2147483646 h 244"/>
              <a:gd name="T30" fmla="*/ 2147483646 w 459"/>
              <a:gd name="T31" fmla="*/ 2147483646 h 244"/>
              <a:gd name="T32" fmla="*/ 2147483646 w 459"/>
              <a:gd name="T33" fmla="*/ 2147483646 h 244"/>
              <a:gd name="T34" fmla="*/ 2147483646 w 459"/>
              <a:gd name="T35" fmla="*/ 2147483646 h 244"/>
              <a:gd name="T36" fmla="*/ 2147483646 w 459"/>
              <a:gd name="T37" fmla="*/ 2147483646 h 244"/>
              <a:gd name="T38" fmla="*/ 2147483646 w 459"/>
              <a:gd name="T39" fmla="*/ 2147483646 h 244"/>
              <a:gd name="T40" fmla="*/ 2147483646 w 459"/>
              <a:gd name="T41" fmla="*/ 2147483646 h 244"/>
              <a:gd name="T42" fmla="*/ 2147483646 w 459"/>
              <a:gd name="T43" fmla="*/ 2147483646 h 244"/>
              <a:gd name="T44" fmla="*/ 2147483646 w 459"/>
              <a:gd name="T45" fmla="*/ 2147483646 h 244"/>
              <a:gd name="T46" fmla="*/ 2147483646 w 459"/>
              <a:gd name="T47" fmla="*/ 2147483646 h 244"/>
              <a:gd name="T48" fmla="*/ 2147483646 w 459"/>
              <a:gd name="T49" fmla="*/ 2147483646 h 244"/>
              <a:gd name="T50" fmla="*/ 2147483646 w 459"/>
              <a:gd name="T51" fmla="*/ 2147483646 h 244"/>
              <a:gd name="T52" fmla="*/ 2147483646 w 459"/>
              <a:gd name="T53" fmla="*/ 2147483646 h 244"/>
              <a:gd name="T54" fmla="*/ 2147483646 w 459"/>
              <a:gd name="T55" fmla="*/ 2147483646 h 244"/>
              <a:gd name="T56" fmla="*/ 2147483646 w 459"/>
              <a:gd name="T57" fmla="*/ 2147483646 h 244"/>
              <a:gd name="T58" fmla="*/ 2147483646 w 459"/>
              <a:gd name="T59" fmla="*/ 2147483646 h 244"/>
              <a:gd name="T60" fmla="*/ 2147483646 w 459"/>
              <a:gd name="T61" fmla="*/ 2147483646 h 244"/>
              <a:gd name="T62" fmla="*/ 2147483646 w 459"/>
              <a:gd name="T63" fmla="*/ 2147483646 h 244"/>
              <a:gd name="T64" fmla="*/ 2147483646 w 459"/>
              <a:gd name="T65" fmla="*/ 2147483646 h 244"/>
              <a:gd name="T66" fmla="*/ 2147483646 w 459"/>
              <a:gd name="T67" fmla="*/ 2147483646 h 244"/>
              <a:gd name="T68" fmla="*/ 2147483646 w 459"/>
              <a:gd name="T69" fmla="*/ 2147483646 h 244"/>
              <a:gd name="T70" fmla="*/ 2147483646 w 459"/>
              <a:gd name="T71" fmla="*/ 0 h 24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459" h="244">
                <a:moveTo>
                  <a:pt x="0" y="73"/>
                </a:moveTo>
                <a:lnTo>
                  <a:pt x="11" y="140"/>
                </a:lnTo>
                <a:lnTo>
                  <a:pt x="46" y="97"/>
                </a:lnTo>
                <a:lnTo>
                  <a:pt x="101" y="81"/>
                </a:lnTo>
                <a:lnTo>
                  <a:pt x="110" y="63"/>
                </a:lnTo>
                <a:lnTo>
                  <a:pt x="140" y="60"/>
                </a:lnTo>
                <a:lnTo>
                  <a:pt x="166" y="73"/>
                </a:lnTo>
                <a:lnTo>
                  <a:pt x="182" y="94"/>
                </a:lnTo>
                <a:lnTo>
                  <a:pt x="206" y="101"/>
                </a:lnTo>
                <a:lnTo>
                  <a:pt x="221" y="122"/>
                </a:lnTo>
                <a:lnTo>
                  <a:pt x="244" y="132"/>
                </a:lnTo>
                <a:lnTo>
                  <a:pt x="255" y="126"/>
                </a:lnTo>
                <a:lnTo>
                  <a:pt x="262" y="139"/>
                </a:lnTo>
                <a:lnTo>
                  <a:pt x="255" y="150"/>
                </a:lnTo>
                <a:lnTo>
                  <a:pt x="255" y="164"/>
                </a:lnTo>
                <a:lnTo>
                  <a:pt x="239" y="195"/>
                </a:lnTo>
                <a:lnTo>
                  <a:pt x="244" y="218"/>
                </a:lnTo>
                <a:lnTo>
                  <a:pt x="264" y="207"/>
                </a:lnTo>
                <a:lnTo>
                  <a:pt x="265" y="198"/>
                </a:lnTo>
                <a:lnTo>
                  <a:pt x="282" y="218"/>
                </a:lnTo>
                <a:lnTo>
                  <a:pt x="286" y="208"/>
                </a:lnTo>
                <a:lnTo>
                  <a:pt x="296" y="222"/>
                </a:lnTo>
                <a:lnTo>
                  <a:pt x="301" y="215"/>
                </a:lnTo>
                <a:lnTo>
                  <a:pt x="318" y="223"/>
                </a:lnTo>
                <a:lnTo>
                  <a:pt x="328" y="220"/>
                </a:lnTo>
                <a:lnTo>
                  <a:pt x="346" y="235"/>
                </a:lnTo>
                <a:lnTo>
                  <a:pt x="331" y="211"/>
                </a:lnTo>
                <a:lnTo>
                  <a:pt x="301" y="185"/>
                </a:lnTo>
                <a:lnTo>
                  <a:pt x="330" y="201"/>
                </a:lnTo>
                <a:lnTo>
                  <a:pt x="313" y="174"/>
                </a:lnTo>
                <a:lnTo>
                  <a:pt x="306" y="152"/>
                </a:lnTo>
                <a:lnTo>
                  <a:pt x="310" y="97"/>
                </a:lnTo>
                <a:lnTo>
                  <a:pt x="291" y="87"/>
                </a:lnTo>
                <a:lnTo>
                  <a:pt x="328" y="51"/>
                </a:lnTo>
                <a:lnTo>
                  <a:pt x="329" y="30"/>
                </a:lnTo>
                <a:lnTo>
                  <a:pt x="351" y="31"/>
                </a:lnTo>
                <a:lnTo>
                  <a:pt x="347" y="51"/>
                </a:lnTo>
                <a:lnTo>
                  <a:pt x="331" y="58"/>
                </a:lnTo>
                <a:lnTo>
                  <a:pt x="323" y="80"/>
                </a:lnTo>
                <a:lnTo>
                  <a:pt x="328" y="96"/>
                </a:lnTo>
                <a:lnTo>
                  <a:pt x="337" y="89"/>
                </a:lnTo>
                <a:lnTo>
                  <a:pt x="331" y="111"/>
                </a:lnTo>
                <a:lnTo>
                  <a:pt x="336" y="124"/>
                </a:lnTo>
                <a:lnTo>
                  <a:pt x="339" y="135"/>
                </a:lnTo>
                <a:lnTo>
                  <a:pt x="330" y="129"/>
                </a:lnTo>
                <a:lnTo>
                  <a:pt x="325" y="145"/>
                </a:lnTo>
                <a:lnTo>
                  <a:pt x="349" y="139"/>
                </a:lnTo>
                <a:lnTo>
                  <a:pt x="347" y="152"/>
                </a:lnTo>
                <a:lnTo>
                  <a:pt x="357" y="160"/>
                </a:lnTo>
                <a:lnTo>
                  <a:pt x="336" y="159"/>
                </a:lnTo>
                <a:lnTo>
                  <a:pt x="344" y="194"/>
                </a:lnTo>
                <a:lnTo>
                  <a:pt x="366" y="206"/>
                </a:lnTo>
                <a:lnTo>
                  <a:pt x="379" y="190"/>
                </a:lnTo>
                <a:lnTo>
                  <a:pt x="380" y="218"/>
                </a:lnTo>
                <a:lnTo>
                  <a:pt x="395" y="211"/>
                </a:lnTo>
                <a:lnTo>
                  <a:pt x="388" y="223"/>
                </a:lnTo>
                <a:lnTo>
                  <a:pt x="398" y="223"/>
                </a:lnTo>
                <a:lnTo>
                  <a:pt x="390" y="237"/>
                </a:lnTo>
                <a:lnTo>
                  <a:pt x="393" y="243"/>
                </a:lnTo>
                <a:lnTo>
                  <a:pt x="415" y="233"/>
                </a:lnTo>
                <a:lnTo>
                  <a:pt x="439" y="218"/>
                </a:lnTo>
                <a:lnTo>
                  <a:pt x="448" y="187"/>
                </a:lnTo>
                <a:lnTo>
                  <a:pt x="451" y="205"/>
                </a:lnTo>
                <a:lnTo>
                  <a:pt x="448" y="215"/>
                </a:lnTo>
                <a:lnTo>
                  <a:pt x="441" y="231"/>
                </a:lnTo>
                <a:lnTo>
                  <a:pt x="444" y="240"/>
                </a:lnTo>
                <a:lnTo>
                  <a:pt x="454" y="214"/>
                </a:lnTo>
                <a:lnTo>
                  <a:pt x="458" y="153"/>
                </a:lnTo>
                <a:lnTo>
                  <a:pt x="429" y="160"/>
                </a:lnTo>
                <a:lnTo>
                  <a:pt x="393" y="168"/>
                </a:lnTo>
                <a:lnTo>
                  <a:pt x="390" y="154"/>
                </a:lnTo>
                <a:lnTo>
                  <a:pt x="353" y="0"/>
                </a:lnTo>
                <a:lnTo>
                  <a:pt x="0" y="73"/>
                </a:lnTo>
              </a:path>
            </a:pathLst>
          </a:custGeom>
          <a:solidFill>
            <a:srgbClr val="56BAF8"/>
          </a:solidFill>
          <a:ln w="25400" cap="rnd" cmpd="sng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24"/>
          <p:cNvSpPr>
            <a:spLocks/>
          </p:cNvSpPr>
          <p:nvPr/>
        </p:nvSpPr>
        <p:spPr bwMode="auto">
          <a:xfrm>
            <a:off x="8882064" y="2036763"/>
            <a:ext cx="485775" cy="241300"/>
          </a:xfrm>
          <a:custGeom>
            <a:avLst/>
            <a:gdLst>
              <a:gd name="T0" fmla="*/ 0 w 336"/>
              <a:gd name="T1" fmla="*/ 2147483646 h 185"/>
              <a:gd name="T2" fmla="*/ 0 w 336"/>
              <a:gd name="T3" fmla="*/ 2147483646 h 185"/>
              <a:gd name="T4" fmla="*/ 2147483646 w 336"/>
              <a:gd name="T5" fmla="*/ 2147483646 h 185"/>
              <a:gd name="T6" fmla="*/ 2147483646 w 336"/>
              <a:gd name="T7" fmla="*/ 2147483646 h 185"/>
              <a:gd name="T8" fmla="*/ 2147483646 w 336"/>
              <a:gd name="T9" fmla="*/ 2147483646 h 185"/>
              <a:gd name="T10" fmla="*/ 2147483646 w 336"/>
              <a:gd name="T11" fmla="*/ 2147483646 h 185"/>
              <a:gd name="T12" fmla="*/ 2147483646 w 336"/>
              <a:gd name="T13" fmla="*/ 2147483646 h 185"/>
              <a:gd name="T14" fmla="*/ 2147483646 w 336"/>
              <a:gd name="T15" fmla="*/ 2147483646 h 185"/>
              <a:gd name="T16" fmla="*/ 2147483646 w 336"/>
              <a:gd name="T17" fmla="*/ 2147483646 h 185"/>
              <a:gd name="T18" fmla="*/ 2147483646 w 336"/>
              <a:gd name="T19" fmla="*/ 2147483646 h 185"/>
              <a:gd name="T20" fmla="*/ 2147483646 w 336"/>
              <a:gd name="T21" fmla="*/ 2147483646 h 185"/>
              <a:gd name="T22" fmla="*/ 2147483646 w 336"/>
              <a:gd name="T23" fmla="*/ 2147483646 h 185"/>
              <a:gd name="T24" fmla="*/ 2147483646 w 336"/>
              <a:gd name="T25" fmla="*/ 2147483646 h 185"/>
              <a:gd name="T26" fmla="*/ 2147483646 w 336"/>
              <a:gd name="T27" fmla="*/ 2147483646 h 185"/>
              <a:gd name="T28" fmla="*/ 2147483646 w 336"/>
              <a:gd name="T29" fmla="*/ 2147483646 h 185"/>
              <a:gd name="T30" fmla="*/ 2147483646 w 336"/>
              <a:gd name="T31" fmla="*/ 2147483646 h 185"/>
              <a:gd name="T32" fmla="*/ 2147483646 w 336"/>
              <a:gd name="T33" fmla="*/ 2147483646 h 185"/>
              <a:gd name="T34" fmla="*/ 2147483646 w 336"/>
              <a:gd name="T35" fmla="*/ 2147483646 h 185"/>
              <a:gd name="T36" fmla="*/ 2147483646 w 336"/>
              <a:gd name="T37" fmla="*/ 2147483646 h 185"/>
              <a:gd name="T38" fmla="*/ 2147483646 w 336"/>
              <a:gd name="T39" fmla="*/ 2147483646 h 185"/>
              <a:gd name="T40" fmla="*/ 2147483646 w 336"/>
              <a:gd name="T41" fmla="*/ 2147483646 h 185"/>
              <a:gd name="T42" fmla="*/ 2147483646 w 336"/>
              <a:gd name="T43" fmla="*/ 2147483646 h 185"/>
              <a:gd name="T44" fmla="*/ 2147483646 w 336"/>
              <a:gd name="T45" fmla="*/ 2147483646 h 185"/>
              <a:gd name="T46" fmla="*/ 2147483646 w 336"/>
              <a:gd name="T47" fmla="*/ 2147483646 h 185"/>
              <a:gd name="T48" fmla="*/ 2147483646 w 336"/>
              <a:gd name="T49" fmla="*/ 2147483646 h 185"/>
              <a:gd name="T50" fmla="*/ 2147483646 w 336"/>
              <a:gd name="T51" fmla="*/ 2147483646 h 185"/>
              <a:gd name="T52" fmla="*/ 2147483646 w 336"/>
              <a:gd name="T53" fmla="*/ 2147483646 h 185"/>
              <a:gd name="T54" fmla="*/ 2147483646 w 336"/>
              <a:gd name="T55" fmla="*/ 2147483646 h 185"/>
              <a:gd name="T56" fmla="*/ 2147483646 w 336"/>
              <a:gd name="T57" fmla="*/ 2147483646 h 185"/>
              <a:gd name="T58" fmla="*/ 2147483646 w 336"/>
              <a:gd name="T59" fmla="*/ 2147483646 h 185"/>
              <a:gd name="T60" fmla="*/ 2147483646 w 336"/>
              <a:gd name="T61" fmla="*/ 2147483646 h 185"/>
              <a:gd name="T62" fmla="*/ 2147483646 w 336"/>
              <a:gd name="T63" fmla="*/ 2147483646 h 185"/>
              <a:gd name="T64" fmla="*/ 2147483646 w 336"/>
              <a:gd name="T65" fmla="*/ 2147483646 h 185"/>
              <a:gd name="T66" fmla="*/ 2147483646 w 336"/>
              <a:gd name="T67" fmla="*/ 2147483646 h 185"/>
              <a:gd name="T68" fmla="*/ 2147483646 w 336"/>
              <a:gd name="T69" fmla="*/ 2147483646 h 185"/>
              <a:gd name="T70" fmla="*/ 2147483646 w 336"/>
              <a:gd name="T71" fmla="*/ 2147483646 h 185"/>
              <a:gd name="T72" fmla="*/ 2147483646 w 336"/>
              <a:gd name="T73" fmla="*/ 2147483646 h 185"/>
              <a:gd name="T74" fmla="*/ 2147483646 w 336"/>
              <a:gd name="T75" fmla="*/ 2147483646 h 185"/>
              <a:gd name="T76" fmla="*/ 2147483646 w 336"/>
              <a:gd name="T77" fmla="*/ 2147483646 h 185"/>
              <a:gd name="T78" fmla="*/ 2147483646 w 336"/>
              <a:gd name="T79" fmla="*/ 2147483646 h 185"/>
              <a:gd name="T80" fmla="*/ 2147483646 w 336"/>
              <a:gd name="T81" fmla="*/ 2147483646 h 185"/>
              <a:gd name="T82" fmla="*/ 2147483646 w 336"/>
              <a:gd name="T83" fmla="*/ 2147483646 h 185"/>
              <a:gd name="T84" fmla="*/ 2147483646 w 336"/>
              <a:gd name="T85" fmla="*/ 2147483646 h 185"/>
              <a:gd name="T86" fmla="*/ 2147483646 w 336"/>
              <a:gd name="T87" fmla="*/ 2147483646 h 185"/>
              <a:gd name="T88" fmla="*/ 2147483646 w 336"/>
              <a:gd name="T89" fmla="*/ 0 h 185"/>
              <a:gd name="T90" fmla="*/ 2147483646 w 336"/>
              <a:gd name="T91" fmla="*/ 2147483646 h 185"/>
              <a:gd name="T92" fmla="*/ 2147483646 w 336"/>
              <a:gd name="T93" fmla="*/ 2147483646 h 185"/>
              <a:gd name="T94" fmla="*/ 0 w 336"/>
              <a:gd name="T95" fmla="*/ 2147483646 h 18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336" h="185">
                <a:moveTo>
                  <a:pt x="0" y="77"/>
                </a:moveTo>
                <a:lnTo>
                  <a:pt x="0" y="173"/>
                </a:lnTo>
                <a:lnTo>
                  <a:pt x="157" y="139"/>
                </a:lnTo>
                <a:lnTo>
                  <a:pt x="183" y="127"/>
                </a:lnTo>
                <a:lnTo>
                  <a:pt x="195" y="131"/>
                </a:lnTo>
                <a:lnTo>
                  <a:pt x="206" y="159"/>
                </a:lnTo>
                <a:lnTo>
                  <a:pt x="224" y="160"/>
                </a:lnTo>
                <a:lnTo>
                  <a:pt x="234" y="183"/>
                </a:lnTo>
                <a:lnTo>
                  <a:pt x="246" y="184"/>
                </a:lnTo>
                <a:lnTo>
                  <a:pt x="250" y="169"/>
                </a:lnTo>
                <a:lnTo>
                  <a:pt x="259" y="163"/>
                </a:lnTo>
                <a:lnTo>
                  <a:pt x="263" y="146"/>
                </a:lnTo>
                <a:lnTo>
                  <a:pt x="268" y="144"/>
                </a:lnTo>
                <a:lnTo>
                  <a:pt x="275" y="170"/>
                </a:lnTo>
                <a:lnTo>
                  <a:pt x="290" y="165"/>
                </a:lnTo>
                <a:lnTo>
                  <a:pt x="294" y="152"/>
                </a:lnTo>
                <a:lnTo>
                  <a:pt x="314" y="143"/>
                </a:lnTo>
                <a:lnTo>
                  <a:pt x="328" y="140"/>
                </a:lnTo>
                <a:lnTo>
                  <a:pt x="335" y="147"/>
                </a:lnTo>
                <a:lnTo>
                  <a:pt x="332" y="122"/>
                </a:lnTo>
                <a:lnTo>
                  <a:pt x="316" y="91"/>
                </a:lnTo>
                <a:lnTo>
                  <a:pt x="307" y="88"/>
                </a:lnTo>
                <a:lnTo>
                  <a:pt x="296" y="89"/>
                </a:lnTo>
                <a:lnTo>
                  <a:pt x="298" y="95"/>
                </a:lnTo>
                <a:lnTo>
                  <a:pt x="304" y="95"/>
                </a:lnTo>
                <a:lnTo>
                  <a:pt x="313" y="95"/>
                </a:lnTo>
                <a:lnTo>
                  <a:pt x="321" y="105"/>
                </a:lnTo>
                <a:lnTo>
                  <a:pt x="324" y="116"/>
                </a:lnTo>
                <a:lnTo>
                  <a:pt x="319" y="126"/>
                </a:lnTo>
                <a:lnTo>
                  <a:pt x="292" y="140"/>
                </a:lnTo>
                <a:lnTo>
                  <a:pt x="277" y="134"/>
                </a:lnTo>
                <a:lnTo>
                  <a:pt x="270" y="116"/>
                </a:lnTo>
                <a:lnTo>
                  <a:pt x="259" y="113"/>
                </a:lnTo>
                <a:lnTo>
                  <a:pt x="261" y="104"/>
                </a:lnTo>
                <a:lnTo>
                  <a:pt x="247" y="86"/>
                </a:lnTo>
                <a:lnTo>
                  <a:pt x="229" y="78"/>
                </a:lnTo>
                <a:lnTo>
                  <a:pt x="227" y="88"/>
                </a:lnTo>
                <a:lnTo>
                  <a:pt x="216" y="81"/>
                </a:lnTo>
                <a:lnTo>
                  <a:pt x="212" y="71"/>
                </a:lnTo>
                <a:lnTo>
                  <a:pt x="216" y="60"/>
                </a:lnTo>
                <a:lnTo>
                  <a:pt x="226" y="54"/>
                </a:lnTo>
                <a:lnTo>
                  <a:pt x="224" y="43"/>
                </a:lnTo>
                <a:lnTo>
                  <a:pt x="237" y="33"/>
                </a:lnTo>
                <a:lnTo>
                  <a:pt x="223" y="19"/>
                </a:lnTo>
                <a:lnTo>
                  <a:pt x="216" y="0"/>
                </a:lnTo>
                <a:lnTo>
                  <a:pt x="185" y="27"/>
                </a:lnTo>
                <a:lnTo>
                  <a:pt x="72" y="59"/>
                </a:lnTo>
                <a:lnTo>
                  <a:pt x="0" y="77"/>
                </a:lnTo>
              </a:path>
            </a:pathLst>
          </a:custGeom>
          <a:solidFill>
            <a:schemeClr val="accent4">
              <a:lumMod val="75000"/>
            </a:schemeClr>
          </a:solidFill>
          <a:ln w="25400" cap="rnd" cmpd="sng">
            <a:solidFill>
              <a:srgbClr val="80554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5"/>
          <p:cNvSpPr>
            <a:spLocks/>
          </p:cNvSpPr>
          <p:nvPr/>
        </p:nvSpPr>
        <p:spPr bwMode="auto">
          <a:xfrm>
            <a:off x="9271000" y="2271713"/>
            <a:ext cx="44450" cy="36512"/>
          </a:xfrm>
          <a:custGeom>
            <a:avLst/>
            <a:gdLst>
              <a:gd name="T0" fmla="*/ 0 w 31"/>
              <a:gd name="T1" fmla="*/ 2147483646 h 28"/>
              <a:gd name="T2" fmla="*/ 2147483646 w 31"/>
              <a:gd name="T3" fmla="*/ 0 h 28"/>
              <a:gd name="T4" fmla="*/ 2147483646 w 31"/>
              <a:gd name="T5" fmla="*/ 2147483646 h 28"/>
              <a:gd name="T6" fmla="*/ 0 w 31"/>
              <a:gd name="T7" fmla="*/ 2147483646 h 2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1" h="28">
                <a:moveTo>
                  <a:pt x="0" y="27"/>
                </a:moveTo>
                <a:lnTo>
                  <a:pt x="11" y="0"/>
                </a:lnTo>
                <a:lnTo>
                  <a:pt x="30" y="11"/>
                </a:lnTo>
                <a:lnTo>
                  <a:pt x="0" y="27"/>
                </a:lnTo>
              </a:path>
            </a:pathLst>
          </a:custGeom>
          <a:noFill/>
          <a:ln w="254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200E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26"/>
          <p:cNvSpPr>
            <a:spLocks/>
          </p:cNvSpPr>
          <p:nvPr/>
        </p:nvSpPr>
        <p:spPr bwMode="auto">
          <a:xfrm>
            <a:off x="9353551" y="2263775"/>
            <a:ext cx="36513" cy="31750"/>
          </a:xfrm>
          <a:custGeom>
            <a:avLst/>
            <a:gdLst>
              <a:gd name="T0" fmla="*/ 0 w 26"/>
              <a:gd name="T1" fmla="*/ 2147483646 h 23"/>
              <a:gd name="T2" fmla="*/ 2147483646 w 26"/>
              <a:gd name="T3" fmla="*/ 0 h 23"/>
              <a:gd name="T4" fmla="*/ 2147483646 w 26"/>
              <a:gd name="T5" fmla="*/ 2147483646 h 23"/>
              <a:gd name="T6" fmla="*/ 0 w 26"/>
              <a:gd name="T7" fmla="*/ 2147483646 h 2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6" h="23">
                <a:moveTo>
                  <a:pt x="0" y="22"/>
                </a:moveTo>
                <a:lnTo>
                  <a:pt x="14" y="0"/>
                </a:lnTo>
                <a:lnTo>
                  <a:pt x="25" y="16"/>
                </a:lnTo>
                <a:lnTo>
                  <a:pt x="0" y="22"/>
                </a:lnTo>
              </a:path>
            </a:pathLst>
          </a:custGeom>
          <a:solidFill>
            <a:schemeClr val="accent5">
              <a:lumMod val="50000"/>
            </a:schemeClr>
          </a:solidFill>
          <a:ln w="254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Freeform 33"/>
          <p:cNvSpPr>
            <a:spLocks/>
          </p:cNvSpPr>
          <p:nvPr/>
        </p:nvSpPr>
        <p:spPr bwMode="auto">
          <a:xfrm>
            <a:off x="8964613" y="1624014"/>
            <a:ext cx="234950" cy="492125"/>
          </a:xfrm>
          <a:custGeom>
            <a:avLst/>
            <a:gdLst>
              <a:gd name="T0" fmla="*/ 0 w 162"/>
              <a:gd name="T1" fmla="*/ 2147483646 h 377"/>
              <a:gd name="T2" fmla="*/ 2147483646 w 162"/>
              <a:gd name="T3" fmla="*/ 2147483646 h 377"/>
              <a:gd name="T4" fmla="*/ 2147483646 w 162"/>
              <a:gd name="T5" fmla="*/ 2147483646 h 377"/>
              <a:gd name="T6" fmla="*/ 2147483646 w 162"/>
              <a:gd name="T7" fmla="*/ 2147483646 h 377"/>
              <a:gd name="T8" fmla="*/ 2147483646 w 162"/>
              <a:gd name="T9" fmla="*/ 2147483646 h 377"/>
              <a:gd name="T10" fmla="*/ 2147483646 w 162"/>
              <a:gd name="T11" fmla="*/ 0 h 377"/>
              <a:gd name="T12" fmla="*/ 2147483646 w 162"/>
              <a:gd name="T13" fmla="*/ 2147483646 h 377"/>
              <a:gd name="T14" fmla="*/ 2147483646 w 162"/>
              <a:gd name="T15" fmla="*/ 2147483646 h 377"/>
              <a:gd name="T16" fmla="*/ 2147483646 w 162"/>
              <a:gd name="T17" fmla="*/ 2147483646 h 377"/>
              <a:gd name="T18" fmla="*/ 2147483646 w 162"/>
              <a:gd name="T19" fmla="*/ 2147483646 h 377"/>
              <a:gd name="T20" fmla="*/ 2147483646 w 162"/>
              <a:gd name="T21" fmla="*/ 2147483646 h 377"/>
              <a:gd name="T22" fmla="*/ 2147483646 w 162"/>
              <a:gd name="T23" fmla="*/ 2147483646 h 377"/>
              <a:gd name="T24" fmla="*/ 0 w 162"/>
              <a:gd name="T25" fmla="*/ 2147483646 h 37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62" h="377">
                <a:moveTo>
                  <a:pt x="0" y="258"/>
                </a:moveTo>
                <a:lnTo>
                  <a:pt x="9" y="176"/>
                </a:lnTo>
                <a:lnTo>
                  <a:pt x="28" y="138"/>
                </a:lnTo>
                <a:lnTo>
                  <a:pt x="30" y="48"/>
                </a:lnTo>
                <a:lnTo>
                  <a:pt x="29" y="17"/>
                </a:lnTo>
                <a:lnTo>
                  <a:pt x="56" y="0"/>
                </a:lnTo>
                <a:lnTo>
                  <a:pt x="125" y="233"/>
                </a:lnTo>
                <a:lnTo>
                  <a:pt x="159" y="286"/>
                </a:lnTo>
                <a:lnTo>
                  <a:pt x="161" y="295"/>
                </a:lnTo>
                <a:lnTo>
                  <a:pt x="158" y="317"/>
                </a:lnTo>
                <a:lnTo>
                  <a:pt x="126" y="344"/>
                </a:lnTo>
                <a:lnTo>
                  <a:pt x="14" y="376"/>
                </a:lnTo>
                <a:lnTo>
                  <a:pt x="0" y="258"/>
                </a:lnTo>
              </a:path>
            </a:pathLst>
          </a:custGeom>
          <a:solidFill>
            <a:schemeClr val="accent4">
              <a:lumMod val="75000"/>
            </a:schemeClr>
          </a:solidFill>
          <a:ln w="25400" cap="rnd" cmpd="sng">
            <a:solidFill>
              <a:srgbClr val="80554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36"/>
          <p:cNvSpPr>
            <a:spLocks/>
          </p:cNvSpPr>
          <p:nvPr/>
        </p:nvSpPr>
        <p:spPr bwMode="auto">
          <a:xfrm>
            <a:off x="8040688" y="1746251"/>
            <a:ext cx="863600" cy="747713"/>
          </a:xfrm>
          <a:custGeom>
            <a:avLst/>
            <a:gdLst>
              <a:gd name="T0" fmla="*/ 0 w 596"/>
              <a:gd name="T1" fmla="*/ 2147483646 h 571"/>
              <a:gd name="T2" fmla="*/ 2147483646 w 596"/>
              <a:gd name="T3" fmla="*/ 2147483646 h 571"/>
              <a:gd name="T4" fmla="*/ 2147483646 w 596"/>
              <a:gd name="T5" fmla="*/ 2147483646 h 571"/>
              <a:gd name="T6" fmla="*/ 2147483646 w 596"/>
              <a:gd name="T7" fmla="*/ 2147483646 h 571"/>
              <a:gd name="T8" fmla="*/ 2147483646 w 596"/>
              <a:gd name="T9" fmla="*/ 2147483646 h 571"/>
              <a:gd name="T10" fmla="*/ 2147483646 w 596"/>
              <a:gd name="T11" fmla="*/ 2147483646 h 571"/>
              <a:gd name="T12" fmla="*/ 2147483646 w 596"/>
              <a:gd name="T13" fmla="*/ 2147483646 h 571"/>
              <a:gd name="T14" fmla="*/ 2147483646 w 596"/>
              <a:gd name="T15" fmla="*/ 2147483646 h 571"/>
              <a:gd name="T16" fmla="*/ 2147483646 w 596"/>
              <a:gd name="T17" fmla="*/ 2147483646 h 571"/>
              <a:gd name="T18" fmla="*/ 2147483646 w 596"/>
              <a:gd name="T19" fmla="*/ 2147483646 h 571"/>
              <a:gd name="T20" fmla="*/ 2147483646 w 596"/>
              <a:gd name="T21" fmla="*/ 2147483646 h 571"/>
              <a:gd name="T22" fmla="*/ 2147483646 w 596"/>
              <a:gd name="T23" fmla="*/ 2147483646 h 571"/>
              <a:gd name="T24" fmla="*/ 2147483646 w 596"/>
              <a:gd name="T25" fmla="*/ 2147483646 h 571"/>
              <a:gd name="T26" fmla="*/ 2147483646 w 596"/>
              <a:gd name="T27" fmla="*/ 2147483646 h 571"/>
              <a:gd name="T28" fmla="*/ 2147483646 w 596"/>
              <a:gd name="T29" fmla="*/ 2147483646 h 571"/>
              <a:gd name="T30" fmla="*/ 2147483646 w 596"/>
              <a:gd name="T31" fmla="*/ 2147483646 h 571"/>
              <a:gd name="T32" fmla="*/ 2147483646 w 596"/>
              <a:gd name="T33" fmla="*/ 2147483646 h 571"/>
              <a:gd name="T34" fmla="*/ 2147483646 w 596"/>
              <a:gd name="T35" fmla="*/ 0 h 571"/>
              <a:gd name="T36" fmla="*/ 2147483646 w 596"/>
              <a:gd name="T37" fmla="*/ 2147483646 h 571"/>
              <a:gd name="T38" fmla="*/ 2147483646 w 596"/>
              <a:gd name="T39" fmla="*/ 2147483646 h 571"/>
              <a:gd name="T40" fmla="*/ 2147483646 w 596"/>
              <a:gd name="T41" fmla="*/ 2147483646 h 571"/>
              <a:gd name="T42" fmla="*/ 2147483646 w 596"/>
              <a:gd name="T43" fmla="*/ 2147483646 h 571"/>
              <a:gd name="T44" fmla="*/ 2147483646 w 596"/>
              <a:gd name="T45" fmla="*/ 2147483646 h 571"/>
              <a:gd name="T46" fmla="*/ 2147483646 w 596"/>
              <a:gd name="T47" fmla="*/ 2147483646 h 571"/>
              <a:gd name="T48" fmla="*/ 2147483646 w 596"/>
              <a:gd name="T49" fmla="*/ 2147483646 h 571"/>
              <a:gd name="T50" fmla="*/ 2147483646 w 596"/>
              <a:gd name="T51" fmla="*/ 2147483646 h 571"/>
              <a:gd name="T52" fmla="*/ 2147483646 w 596"/>
              <a:gd name="T53" fmla="*/ 2147483646 h 571"/>
              <a:gd name="T54" fmla="*/ 2147483646 w 596"/>
              <a:gd name="T55" fmla="*/ 2147483646 h 571"/>
              <a:gd name="T56" fmla="*/ 2147483646 w 596"/>
              <a:gd name="T57" fmla="*/ 2147483646 h 571"/>
              <a:gd name="T58" fmla="*/ 2147483646 w 596"/>
              <a:gd name="T59" fmla="*/ 2147483646 h 571"/>
              <a:gd name="T60" fmla="*/ 2147483646 w 596"/>
              <a:gd name="T61" fmla="*/ 2147483646 h 571"/>
              <a:gd name="T62" fmla="*/ 2147483646 w 596"/>
              <a:gd name="T63" fmla="*/ 2147483646 h 571"/>
              <a:gd name="T64" fmla="*/ 2147483646 w 596"/>
              <a:gd name="T65" fmla="*/ 2147483646 h 571"/>
              <a:gd name="T66" fmla="*/ 2147483646 w 596"/>
              <a:gd name="T67" fmla="*/ 2147483646 h 571"/>
              <a:gd name="T68" fmla="*/ 2147483646 w 596"/>
              <a:gd name="T69" fmla="*/ 2147483646 h 571"/>
              <a:gd name="T70" fmla="*/ 2147483646 w 596"/>
              <a:gd name="T71" fmla="*/ 2147483646 h 571"/>
              <a:gd name="T72" fmla="*/ 2147483646 w 596"/>
              <a:gd name="T73" fmla="*/ 2147483646 h 571"/>
              <a:gd name="T74" fmla="*/ 2147483646 w 596"/>
              <a:gd name="T75" fmla="*/ 2147483646 h 571"/>
              <a:gd name="T76" fmla="*/ 2147483646 w 596"/>
              <a:gd name="T77" fmla="*/ 2147483646 h 571"/>
              <a:gd name="T78" fmla="*/ 2147483646 w 596"/>
              <a:gd name="T79" fmla="*/ 2147483646 h 571"/>
              <a:gd name="T80" fmla="*/ 2147483646 w 596"/>
              <a:gd name="T81" fmla="*/ 2147483646 h 571"/>
              <a:gd name="T82" fmla="*/ 2147483646 w 596"/>
              <a:gd name="T83" fmla="*/ 2147483646 h 571"/>
              <a:gd name="T84" fmla="*/ 2147483646 w 596"/>
              <a:gd name="T85" fmla="*/ 2147483646 h 571"/>
              <a:gd name="T86" fmla="*/ 2147483646 w 596"/>
              <a:gd name="T87" fmla="*/ 2147483646 h 571"/>
              <a:gd name="T88" fmla="*/ 2147483646 w 596"/>
              <a:gd name="T89" fmla="*/ 2147483646 h 571"/>
              <a:gd name="T90" fmla="*/ 2147483646 w 596"/>
              <a:gd name="T91" fmla="*/ 2147483646 h 571"/>
              <a:gd name="T92" fmla="*/ 2147483646 w 596"/>
              <a:gd name="T93" fmla="*/ 2147483646 h 571"/>
              <a:gd name="T94" fmla="*/ 2147483646 w 596"/>
              <a:gd name="T95" fmla="*/ 2147483646 h 571"/>
              <a:gd name="T96" fmla="*/ 2147483646 w 596"/>
              <a:gd name="T97" fmla="*/ 2147483646 h 571"/>
              <a:gd name="T98" fmla="*/ 2147483646 w 596"/>
              <a:gd name="T99" fmla="*/ 2147483646 h 571"/>
              <a:gd name="T100" fmla="*/ 2147483646 w 596"/>
              <a:gd name="T101" fmla="*/ 2147483646 h 571"/>
              <a:gd name="T102" fmla="*/ 2147483646 w 596"/>
              <a:gd name="T103" fmla="*/ 2147483646 h 571"/>
              <a:gd name="T104" fmla="*/ 0 w 596"/>
              <a:gd name="T105" fmla="*/ 2147483646 h 571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596" h="571">
                <a:moveTo>
                  <a:pt x="0" y="490"/>
                </a:moveTo>
                <a:lnTo>
                  <a:pt x="19" y="523"/>
                </a:lnTo>
                <a:lnTo>
                  <a:pt x="408" y="444"/>
                </a:lnTo>
                <a:lnTo>
                  <a:pt x="435" y="460"/>
                </a:lnTo>
                <a:lnTo>
                  <a:pt x="451" y="490"/>
                </a:lnTo>
                <a:lnTo>
                  <a:pt x="489" y="513"/>
                </a:lnTo>
                <a:lnTo>
                  <a:pt x="575" y="545"/>
                </a:lnTo>
                <a:lnTo>
                  <a:pt x="579" y="557"/>
                </a:lnTo>
                <a:lnTo>
                  <a:pt x="582" y="570"/>
                </a:lnTo>
                <a:lnTo>
                  <a:pt x="587" y="565"/>
                </a:lnTo>
                <a:lnTo>
                  <a:pt x="595" y="536"/>
                </a:lnTo>
                <a:lnTo>
                  <a:pt x="595" y="487"/>
                </a:lnTo>
                <a:lnTo>
                  <a:pt x="582" y="395"/>
                </a:lnTo>
                <a:lnTo>
                  <a:pt x="582" y="300"/>
                </a:lnTo>
                <a:lnTo>
                  <a:pt x="564" y="221"/>
                </a:lnTo>
                <a:lnTo>
                  <a:pt x="538" y="160"/>
                </a:lnTo>
                <a:lnTo>
                  <a:pt x="532" y="97"/>
                </a:lnTo>
                <a:lnTo>
                  <a:pt x="506" y="0"/>
                </a:lnTo>
                <a:lnTo>
                  <a:pt x="388" y="32"/>
                </a:lnTo>
                <a:lnTo>
                  <a:pt x="381" y="29"/>
                </a:lnTo>
                <a:lnTo>
                  <a:pt x="343" y="60"/>
                </a:lnTo>
                <a:lnTo>
                  <a:pt x="311" y="113"/>
                </a:lnTo>
                <a:lnTo>
                  <a:pt x="307" y="134"/>
                </a:lnTo>
                <a:lnTo>
                  <a:pt x="290" y="157"/>
                </a:lnTo>
                <a:lnTo>
                  <a:pt x="267" y="184"/>
                </a:lnTo>
                <a:lnTo>
                  <a:pt x="277" y="200"/>
                </a:lnTo>
                <a:lnTo>
                  <a:pt x="279" y="187"/>
                </a:lnTo>
                <a:lnTo>
                  <a:pt x="288" y="191"/>
                </a:lnTo>
                <a:lnTo>
                  <a:pt x="284" y="198"/>
                </a:lnTo>
                <a:lnTo>
                  <a:pt x="289" y="200"/>
                </a:lnTo>
                <a:lnTo>
                  <a:pt x="284" y="212"/>
                </a:lnTo>
                <a:lnTo>
                  <a:pt x="279" y="211"/>
                </a:lnTo>
                <a:lnTo>
                  <a:pt x="278" y="216"/>
                </a:lnTo>
                <a:lnTo>
                  <a:pt x="290" y="237"/>
                </a:lnTo>
                <a:lnTo>
                  <a:pt x="291" y="252"/>
                </a:lnTo>
                <a:lnTo>
                  <a:pt x="273" y="263"/>
                </a:lnTo>
                <a:lnTo>
                  <a:pt x="253" y="292"/>
                </a:lnTo>
                <a:lnTo>
                  <a:pt x="233" y="309"/>
                </a:lnTo>
                <a:lnTo>
                  <a:pt x="197" y="311"/>
                </a:lnTo>
                <a:lnTo>
                  <a:pt x="182" y="323"/>
                </a:lnTo>
                <a:lnTo>
                  <a:pt x="161" y="311"/>
                </a:lnTo>
                <a:lnTo>
                  <a:pt x="96" y="321"/>
                </a:lnTo>
                <a:lnTo>
                  <a:pt x="47" y="342"/>
                </a:lnTo>
                <a:lnTo>
                  <a:pt x="50" y="359"/>
                </a:lnTo>
                <a:lnTo>
                  <a:pt x="47" y="366"/>
                </a:lnTo>
                <a:lnTo>
                  <a:pt x="51" y="368"/>
                </a:lnTo>
                <a:lnTo>
                  <a:pt x="59" y="385"/>
                </a:lnTo>
                <a:lnTo>
                  <a:pt x="65" y="385"/>
                </a:lnTo>
                <a:lnTo>
                  <a:pt x="73" y="403"/>
                </a:lnTo>
                <a:lnTo>
                  <a:pt x="72" y="408"/>
                </a:lnTo>
                <a:lnTo>
                  <a:pt x="59" y="416"/>
                </a:lnTo>
                <a:lnTo>
                  <a:pt x="53" y="437"/>
                </a:lnTo>
                <a:lnTo>
                  <a:pt x="0" y="490"/>
                </a:lnTo>
              </a:path>
            </a:pathLst>
          </a:custGeom>
          <a:solidFill>
            <a:srgbClr val="0070C0"/>
          </a:solidFill>
          <a:ln w="25400" cap="rnd" cmpd="sng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41"/>
          <p:cNvSpPr>
            <a:spLocks/>
          </p:cNvSpPr>
          <p:nvPr/>
        </p:nvSpPr>
        <p:spPr bwMode="auto">
          <a:xfrm>
            <a:off x="7945438" y="2328864"/>
            <a:ext cx="850900" cy="523875"/>
          </a:xfrm>
          <a:custGeom>
            <a:avLst/>
            <a:gdLst>
              <a:gd name="T0" fmla="*/ 0 w 587"/>
              <a:gd name="T1" fmla="*/ 2147483646 h 402"/>
              <a:gd name="T2" fmla="*/ 2147483646 w 587"/>
              <a:gd name="T3" fmla="*/ 2147483646 h 402"/>
              <a:gd name="T4" fmla="*/ 2147483646 w 587"/>
              <a:gd name="T5" fmla="*/ 2147483646 h 402"/>
              <a:gd name="T6" fmla="*/ 2147483646 w 587"/>
              <a:gd name="T7" fmla="*/ 2147483646 h 402"/>
              <a:gd name="T8" fmla="*/ 2147483646 w 587"/>
              <a:gd name="T9" fmla="*/ 2147483646 h 402"/>
              <a:gd name="T10" fmla="*/ 2147483646 w 587"/>
              <a:gd name="T11" fmla="*/ 2147483646 h 402"/>
              <a:gd name="T12" fmla="*/ 2147483646 w 587"/>
              <a:gd name="T13" fmla="*/ 2147483646 h 402"/>
              <a:gd name="T14" fmla="*/ 2147483646 w 587"/>
              <a:gd name="T15" fmla="*/ 2147483646 h 402"/>
              <a:gd name="T16" fmla="*/ 2147483646 w 587"/>
              <a:gd name="T17" fmla="*/ 2147483646 h 402"/>
              <a:gd name="T18" fmla="*/ 2147483646 w 587"/>
              <a:gd name="T19" fmla="*/ 2147483646 h 402"/>
              <a:gd name="T20" fmla="*/ 2147483646 w 587"/>
              <a:gd name="T21" fmla="*/ 2147483646 h 402"/>
              <a:gd name="T22" fmla="*/ 2147483646 w 587"/>
              <a:gd name="T23" fmla="*/ 2147483646 h 402"/>
              <a:gd name="T24" fmla="*/ 2147483646 w 587"/>
              <a:gd name="T25" fmla="*/ 2147483646 h 402"/>
              <a:gd name="T26" fmla="*/ 2147483646 w 587"/>
              <a:gd name="T27" fmla="*/ 2147483646 h 402"/>
              <a:gd name="T28" fmla="*/ 2147483646 w 587"/>
              <a:gd name="T29" fmla="*/ 2147483646 h 402"/>
              <a:gd name="T30" fmla="*/ 2147483646 w 587"/>
              <a:gd name="T31" fmla="*/ 0 h 402"/>
              <a:gd name="T32" fmla="*/ 2147483646 w 587"/>
              <a:gd name="T33" fmla="*/ 2147483646 h 402"/>
              <a:gd name="T34" fmla="*/ 2147483646 w 587"/>
              <a:gd name="T35" fmla="*/ 2147483646 h 402"/>
              <a:gd name="T36" fmla="*/ 0 w 587"/>
              <a:gd name="T37" fmla="*/ 2147483646 h 4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587" h="402">
                <a:moveTo>
                  <a:pt x="0" y="99"/>
                </a:moveTo>
                <a:lnTo>
                  <a:pt x="30" y="276"/>
                </a:lnTo>
                <a:lnTo>
                  <a:pt x="46" y="401"/>
                </a:lnTo>
                <a:lnTo>
                  <a:pt x="145" y="385"/>
                </a:lnTo>
                <a:lnTo>
                  <a:pt x="497" y="312"/>
                </a:lnTo>
                <a:lnTo>
                  <a:pt x="511" y="294"/>
                </a:lnTo>
                <a:lnTo>
                  <a:pt x="530" y="294"/>
                </a:lnTo>
                <a:lnTo>
                  <a:pt x="556" y="277"/>
                </a:lnTo>
                <a:lnTo>
                  <a:pt x="567" y="252"/>
                </a:lnTo>
                <a:lnTo>
                  <a:pt x="586" y="232"/>
                </a:lnTo>
                <a:lnTo>
                  <a:pt x="529" y="179"/>
                </a:lnTo>
                <a:lnTo>
                  <a:pt x="527" y="133"/>
                </a:lnTo>
                <a:lnTo>
                  <a:pt x="554" y="69"/>
                </a:lnTo>
                <a:lnTo>
                  <a:pt x="516" y="46"/>
                </a:lnTo>
                <a:lnTo>
                  <a:pt x="501" y="16"/>
                </a:lnTo>
                <a:lnTo>
                  <a:pt x="473" y="0"/>
                </a:lnTo>
                <a:lnTo>
                  <a:pt x="83" y="79"/>
                </a:lnTo>
                <a:lnTo>
                  <a:pt x="65" y="46"/>
                </a:lnTo>
                <a:lnTo>
                  <a:pt x="0" y="99"/>
                </a:lnTo>
              </a:path>
            </a:pathLst>
          </a:custGeom>
          <a:solidFill>
            <a:srgbClr val="0070C0"/>
          </a:solidFill>
          <a:ln w="25400" cap="rnd" cmpd="sng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42"/>
          <p:cNvSpPr>
            <a:spLocks/>
          </p:cNvSpPr>
          <p:nvPr/>
        </p:nvSpPr>
        <p:spPr bwMode="auto">
          <a:xfrm>
            <a:off x="9110664" y="2205038"/>
            <a:ext cx="111125" cy="133350"/>
          </a:xfrm>
          <a:custGeom>
            <a:avLst/>
            <a:gdLst>
              <a:gd name="T0" fmla="*/ 0 w 76"/>
              <a:gd name="T1" fmla="*/ 2147483646 h 103"/>
              <a:gd name="T2" fmla="*/ 2147483646 w 76"/>
              <a:gd name="T3" fmla="*/ 2147483646 h 103"/>
              <a:gd name="T4" fmla="*/ 2147483646 w 76"/>
              <a:gd name="T5" fmla="*/ 2147483646 h 103"/>
              <a:gd name="T6" fmla="*/ 2147483646 w 76"/>
              <a:gd name="T7" fmla="*/ 2147483646 h 103"/>
              <a:gd name="T8" fmla="*/ 2147483646 w 76"/>
              <a:gd name="T9" fmla="*/ 2147483646 h 103"/>
              <a:gd name="T10" fmla="*/ 2147483646 w 76"/>
              <a:gd name="T11" fmla="*/ 2147483646 h 103"/>
              <a:gd name="T12" fmla="*/ 2147483646 w 76"/>
              <a:gd name="T13" fmla="*/ 2147483646 h 103"/>
              <a:gd name="T14" fmla="*/ 2147483646 w 76"/>
              <a:gd name="T15" fmla="*/ 2147483646 h 103"/>
              <a:gd name="T16" fmla="*/ 2147483646 w 76"/>
              <a:gd name="T17" fmla="*/ 2147483646 h 103"/>
              <a:gd name="T18" fmla="*/ 2147483646 w 76"/>
              <a:gd name="T19" fmla="*/ 2147483646 h 103"/>
              <a:gd name="T20" fmla="*/ 2147483646 w 76"/>
              <a:gd name="T21" fmla="*/ 2147483646 h 103"/>
              <a:gd name="T22" fmla="*/ 2147483646 w 76"/>
              <a:gd name="T23" fmla="*/ 2147483646 h 103"/>
              <a:gd name="T24" fmla="*/ 2147483646 w 76"/>
              <a:gd name="T25" fmla="*/ 2147483646 h 103"/>
              <a:gd name="T26" fmla="*/ 2147483646 w 76"/>
              <a:gd name="T27" fmla="*/ 0 h 103"/>
              <a:gd name="T28" fmla="*/ 0 w 76"/>
              <a:gd name="T29" fmla="*/ 2147483646 h 10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6" h="103">
                <a:moveTo>
                  <a:pt x="0" y="11"/>
                </a:moveTo>
                <a:lnTo>
                  <a:pt x="15" y="99"/>
                </a:lnTo>
                <a:lnTo>
                  <a:pt x="19" y="102"/>
                </a:lnTo>
                <a:lnTo>
                  <a:pt x="47" y="87"/>
                </a:lnTo>
                <a:lnTo>
                  <a:pt x="45" y="58"/>
                </a:lnTo>
                <a:lnTo>
                  <a:pt x="48" y="45"/>
                </a:lnTo>
                <a:lnTo>
                  <a:pt x="56" y="55"/>
                </a:lnTo>
                <a:lnTo>
                  <a:pt x="59" y="75"/>
                </a:lnTo>
                <a:lnTo>
                  <a:pt x="65" y="74"/>
                </a:lnTo>
                <a:lnTo>
                  <a:pt x="75" y="55"/>
                </a:lnTo>
                <a:lnTo>
                  <a:pt x="65" y="32"/>
                </a:lnTo>
                <a:lnTo>
                  <a:pt x="48" y="31"/>
                </a:lnTo>
                <a:lnTo>
                  <a:pt x="37" y="4"/>
                </a:lnTo>
                <a:lnTo>
                  <a:pt x="26" y="0"/>
                </a:lnTo>
                <a:lnTo>
                  <a:pt x="0" y="11"/>
                </a:lnTo>
              </a:path>
            </a:pathLst>
          </a:custGeom>
          <a:solidFill>
            <a:schemeClr val="accent4">
              <a:lumMod val="75000"/>
            </a:schemeClr>
          </a:solidFill>
          <a:ln w="25400" cap="rnd" cmpd="sng">
            <a:solidFill>
              <a:srgbClr val="80554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46"/>
          <p:cNvSpPr>
            <a:spLocks/>
          </p:cNvSpPr>
          <p:nvPr/>
        </p:nvSpPr>
        <p:spPr bwMode="auto">
          <a:xfrm>
            <a:off x="7648575" y="2851150"/>
            <a:ext cx="1130300" cy="617538"/>
          </a:xfrm>
          <a:custGeom>
            <a:avLst/>
            <a:gdLst>
              <a:gd name="T0" fmla="*/ 2147483646 w 780"/>
              <a:gd name="T1" fmla="*/ 2147483646 h 471"/>
              <a:gd name="T2" fmla="*/ 2147483646 w 780"/>
              <a:gd name="T3" fmla="*/ 2147483646 h 471"/>
              <a:gd name="T4" fmla="*/ 2147483646 w 780"/>
              <a:gd name="T5" fmla="*/ 2147483646 h 471"/>
              <a:gd name="T6" fmla="*/ 2147483646 w 780"/>
              <a:gd name="T7" fmla="*/ 2147483646 h 471"/>
              <a:gd name="T8" fmla="*/ 2147483646 w 780"/>
              <a:gd name="T9" fmla="*/ 2147483646 h 471"/>
              <a:gd name="T10" fmla="*/ 2147483646 w 780"/>
              <a:gd name="T11" fmla="*/ 2147483646 h 471"/>
              <a:gd name="T12" fmla="*/ 2147483646 w 780"/>
              <a:gd name="T13" fmla="*/ 2147483646 h 471"/>
              <a:gd name="T14" fmla="*/ 2147483646 w 780"/>
              <a:gd name="T15" fmla="*/ 2147483646 h 471"/>
              <a:gd name="T16" fmla="*/ 2147483646 w 780"/>
              <a:gd name="T17" fmla="*/ 2147483646 h 471"/>
              <a:gd name="T18" fmla="*/ 2147483646 w 780"/>
              <a:gd name="T19" fmla="*/ 2147483646 h 471"/>
              <a:gd name="T20" fmla="*/ 2147483646 w 780"/>
              <a:gd name="T21" fmla="*/ 2147483646 h 471"/>
              <a:gd name="T22" fmla="*/ 2147483646 w 780"/>
              <a:gd name="T23" fmla="*/ 2147483646 h 471"/>
              <a:gd name="T24" fmla="*/ 2147483646 w 780"/>
              <a:gd name="T25" fmla="*/ 2147483646 h 471"/>
              <a:gd name="T26" fmla="*/ 2147483646 w 780"/>
              <a:gd name="T27" fmla="*/ 2147483646 h 471"/>
              <a:gd name="T28" fmla="*/ 2147483646 w 780"/>
              <a:gd name="T29" fmla="*/ 2147483646 h 471"/>
              <a:gd name="T30" fmla="*/ 2147483646 w 780"/>
              <a:gd name="T31" fmla="*/ 2147483646 h 471"/>
              <a:gd name="T32" fmla="*/ 2147483646 w 780"/>
              <a:gd name="T33" fmla="*/ 2147483646 h 471"/>
              <a:gd name="T34" fmla="*/ 2147483646 w 780"/>
              <a:gd name="T35" fmla="*/ 2147483646 h 471"/>
              <a:gd name="T36" fmla="*/ 2147483646 w 780"/>
              <a:gd name="T37" fmla="*/ 2147483646 h 471"/>
              <a:gd name="T38" fmla="*/ 2147483646 w 780"/>
              <a:gd name="T39" fmla="*/ 2147483646 h 471"/>
              <a:gd name="T40" fmla="*/ 2147483646 w 780"/>
              <a:gd name="T41" fmla="*/ 2147483646 h 471"/>
              <a:gd name="T42" fmla="*/ 2147483646 w 780"/>
              <a:gd name="T43" fmla="*/ 2147483646 h 471"/>
              <a:gd name="T44" fmla="*/ 2147483646 w 780"/>
              <a:gd name="T45" fmla="*/ 2147483646 h 471"/>
              <a:gd name="T46" fmla="*/ 2147483646 w 780"/>
              <a:gd name="T47" fmla="*/ 2147483646 h 471"/>
              <a:gd name="T48" fmla="*/ 2147483646 w 780"/>
              <a:gd name="T49" fmla="*/ 2147483646 h 471"/>
              <a:gd name="T50" fmla="*/ 2147483646 w 780"/>
              <a:gd name="T51" fmla="*/ 2147483646 h 471"/>
              <a:gd name="T52" fmla="*/ 2147483646 w 780"/>
              <a:gd name="T53" fmla="*/ 2147483646 h 471"/>
              <a:gd name="T54" fmla="*/ 2147483646 w 780"/>
              <a:gd name="T55" fmla="*/ 2147483646 h 471"/>
              <a:gd name="T56" fmla="*/ 2147483646 w 780"/>
              <a:gd name="T57" fmla="*/ 2147483646 h 471"/>
              <a:gd name="T58" fmla="*/ 2147483646 w 780"/>
              <a:gd name="T59" fmla="*/ 2147483646 h 471"/>
              <a:gd name="T60" fmla="*/ 2147483646 w 780"/>
              <a:gd name="T61" fmla="*/ 2147483646 h 471"/>
              <a:gd name="T62" fmla="*/ 2147483646 w 780"/>
              <a:gd name="T63" fmla="*/ 2147483646 h 471"/>
              <a:gd name="T64" fmla="*/ 2147483646 w 780"/>
              <a:gd name="T65" fmla="*/ 2147483646 h 471"/>
              <a:gd name="T66" fmla="*/ 2147483646 w 780"/>
              <a:gd name="T67" fmla="*/ 2147483646 h 471"/>
              <a:gd name="T68" fmla="*/ 2147483646 w 780"/>
              <a:gd name="T69" fmla="*/ 2147483646 h 471"/>
              <a:gd name="T70" fmla="*/ 2147483646 w 780"/>
              <a:gd name="T71" fmla="*/ 2147483646 h 471"/>
              <a:gd name="T72" fmla="*/ 2147483646 w 780"/>
              <a:gd name="T73" fmla="*/ 2147483646 h 471"/>
              <a:gd name="T74" fmla="*/ 2147483646 w 780"/>
              <a:gd name="T75" fmla="*/ 2147483646 h 471"/>
              <a:gd name="T76" fmla="*/ 2147483646 w 780"/>
              <a:gd name="T77" fmla="*/ 2147483646 h 471"/>
              <a:gd name="T78" fmla="*/ 0 w 780"/>
              <a:gd name="T79" fmla="*/ 2147483646 h 471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780" h="471">
                <a:moveTo>
                  <a:pt x="0" y="470"/>
                </a:moveTo>
                <a:lnTo>
                  <a:pt x="74" y="419"/>
                </a:lnTo>
                <a:lnTo>
                  <a:pt x="74" y="408"/>
                </a:lnTo>
                <a:lnTo>
                  <a:pt x="100" y="375"/>
                </a:lnTo>
                <a:lnTo>
                  <a:pt x="126" y="355"/>
                </a:lnTo>
                <a:lnTo>
                  <a:pt x="154" y="319"/>
                </a:lnTo>
                <a:lnTo>
                  <a:pt x="181" y="355"/>
                </a:lnTo>
                <a:lnTo>
                  <a:pt x="215" y="337"/>
                </a:lnTo>
                <a:lnTo>
                  <a:pt x="231" y="348"/>
                </a:lnTo>
                <a:lnTo>
                  <a:pt x="252" y="337"/>
                </a:lnTo>
                <a:lnTo>
                  <a:pt x="267" y="316"/>
                </a:lnTo>
                <a:lnTo>
                  <a:pt x="305" y="308"/>
                </a:lnTo>
                <a:lnTo>
                  <a:pt x="326" y="281"/>
                </a:lnTo>
                <a:lnTo>
                  <a:pt x="314" y="273"/>
                </a:lnTo>
                <a:lnTo>
                  <a:pt x="351" y="184"/>
                </a:lnTo>
                <a:lnTo>
                  <a:pt x="361" y="138"/>
                </a:lnTo>
                <a:lnTo>
                  <a:pt x="396" y="156"/>
                </a:lnTo>
                <a:lnTo>
                  <a:pt x="412" y="106"/>
                </a:lnTo>
                <a:lnTo>
                  <a:pt x="431" y="102"/>
                </a:lnTo>
                <a:lnTo>
                  <a:pt x="456" y="51"/>
                </a:lnTo>
                <a:lnTo>
                  <a:pt x="467" y="0"/>
                </a:lnTo>
                <a:lnTo>
                  <a:pt x="521" y="33"/>
                </a:lnTo>
                <a:lnTo>
                  <a:pt x="532" y="6"/>
                </a:lnTo>
                <a:lnTo>
                  <a:pt x="556" y="13"/>
                </a:lnTo>
                <a:lnTo>
                  <a:pt x="571" y="34"/>
                </a:lnTo>
                <a:lnTo>
                  <a:pt x="595" y="44"/>
                </a:lnTo>
                <a:lnTo>
                  <a:pt x="605" y="62"/>
                </a:lnTo>
                <a:lnTo>
                  <a:pt x="605" y="77"/>
                </a:lnTo>
                <a:lnTo>
                  <a:pt x="589" y="107"/>
                </a:lnTo>
                <a:lnTo>
                  <a:pt x="595" y="130"/>
                </a:lnTo>
                <a:lnTo>
                  <a:pt x="614" y="120"/>
                </a:lnTo>
                <a:lnTo>
                  <a:pt x="622" y="133"/>
                </a:lnTo>
                <a:lnTo>
                  <a:pt x="630" y="141"/>
                </a:lnTo>
                <a:lnTo>
                  <a:pt x="664" y="145"/>
                </a:lnTo>
                <a:lnTo>
                  <a:pt x="673" y="155"/>
                </a:lnTo>
                <a:lnTo>
                  <a:pt x="706" y="166"/>
                </a:lnTo>
                <a:lnTo>
                  <a:pt x="699" y="175"/>
                </a:lnTo>
                <a:lnTo>
                  <a:pt x="703" y="195"/>
                </a:lnTo>
                <a:lnTo>
                  <a:pt x="704" y="205"/>
                </a:lnTo>
                <a:lnTo>
                  <a:pt x="692" y="202"/>
                </a:lnTo>
                <a:lnTo>
                  <a:pt x="670" y="189"/>
                </a:lnTo>
                <a:lnTo>
                  <a:pt x="637" y="165"/>
                </a:lnTo>
                <a:lnTo>
                  <a:pt x="682" y="211"/>
                </a:lnTo>
                <a:lnTo>
                  <a:pt x="710" y="214"/>
                </a:lnTo>
                <a:lnTo>
                  <a:pt x="696" y="221"/>
                </a:lnTo>
                <a:lnTo>
                  <a:pt x="719" y="235"/>
                </a:lnTo>
                <a:lnTo>
                  <a:pt x="719" y="245"/>
                </a:lnTo>
                <a:lnTo>
                  <a:pt x="710" y="238"/>
                </a:lnTo>
                <a:lnTo>
                  <a:pt x="701" y="238"/>
                </a:lnTo>
                <a:lnTo>
                  <a:pt x="704" y="247"/>
                </a:lnTo>
                <a:lnTo>
                  <a:pt x="710" y="252"/>
                </a:lnTo>
                <a:lnTo>
                  <a:pt x="701" y="258"/>
                </a:lnTo>
                <a:lnTo>
                  <a:pt x="673" y="238"/>
                </a:lnTo>
                <a:lnTo>
                  <a:pt x="663" y="229"/>
                </a:lnTo>
                <a:lnTo>
                  <a:pt x="670" y="240"/>
                </a:lnTo>
                <a:lnTo>
                  <a:pt x="697" y="261"/>
                </a:lnTo>
                <a:lnTo>
                  <a:pt x="706" y="263"/>
                </a:lnTo>
                <a:lnTo>
                  <a:pt x="718" y="269"/>
                </a:lnTo>
                <a:lnTo>
                  <a:pt x="718" y="275"/>
                </a:lnTo>
                <a:lnTo>
                  <a:pt x="725" y="275"/>
                </a:lnTo>
                <a:lnTo>
                  <a:pt x="726" y="281"/>
                </a:lnTo>
                <a:lnTo>
                  <a:pt x="715" y="291"/>
                </a:lnTo>
                <a:lnTo>
                  <a:pt x="696" y="281"/>
                </a:lnTo>
                <a:lnTo>
                  <a:pt x="689" y="272"/>
                </a:lnTo>
                <a:lnTo>
                  <a:pt x="664" y="269"/>
                </a:lnTo>
                <a:lnTo>
                  <a:pt x="661" y="259"/>
                </a:lnTo>
                <a:lnTo>
                  <a:pt x="651" y="271"/>
                </a:lnTo>
                <a:lnTo>
                  <a:pt x="684" y="279"/>
                </a:lnTo>
                <a:lnTo>
                  <a:pt x="686" y="290"/>
                </a:lnTo>
                <a:lnTo>
                  <a:pt x="716" y="303"/>
                </a:lnTo>
                <a:lnTo>
                  <a:pt x="725" y="303"/>
                </a:lnTo>
                <a:lnTo>
                  <a:pt x="726" y="292"/>
                </a:lnTo>
                <a:lnTo>
                  <a:pt x="739" y="295"/>
                </a:lnTo>
                <a:lnTo>
                  <a:pt x="758" y="293"/>
                </a:lnTo>
                <a:lnTo>
                  <a:pt x="779" y="337"/>
                </a:lnTo>
                <a:lnTo>
                  <a:pt x="766" y="329"/>
                </a:lnTo>
                <a:lnTo>
                  <a:pt x="763" y="342"/>
                </a:lnTo>
                <a:lnTo>
                  <a:pt x="455" y="407"/>
                </a:lnTo>
                <a:lnTo>
                  <a:pt x="202" y="441"/>
                </a:lnTo>
                <a:lnTo>
                  <a:pt x="0" y="470"/>
                </a:lnTo>
              </a:path>
            </a:pathLst>
          </a:custGeom>
          <a:solidFill>
            <a:srgbClr val="FF9900"/>
          </a:solidFill>
          <a:ln w="25400" cap="rnd" cmpd="sng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47"/>
          <p:cNvSpPr>
            <a:spLocks/>
          </p:cNvSpPr>
          <p:nvPr/>
        </p:nvSpPr>
        <p:spPr bwMode="auto">
          <a:xfrm>
            <a:off x="8726488" y="3019426"/>
            <a:ext cx="68262" cy="176213"/>
          </a:xfrm>
          <a:custGeom>
            <a:avLst/>
            <a:gdLst>
              <a:gd name="T0" fmla="*/ 2147483646 w 47"/>
              <a:gd name="T1" fmla="*/ 2147483646 h 135"/>
              <a:gd name="T2" fmla="*/ 0 w 47"/>
              <a:gd name="T3" fmla="*/ 2147483646 h 135"/>
              <a:gd name="T4" fmla="*/ 2147483646 w 47"/>
              <a:gd name="T5" fmla="*/ 2147483646 h 135"/>
              <a:gd name="T6" fmla="*/ 2147483646 w 47"/>
              <a:gd name="T7" fmla="*/ 2147483646 h 135"/>
              <a:gd name="T8" fmla="*/ 2147483646 w 47"/>
              <a:gd name="T9" fmla="*/ 2147483646 h 135"/>
              <a:gd name="T10" fmla="*/ 2147483646 w 47"/>
              <a:gd name="T11" fmla="*/ 0 h 135"/>
              <a:gd name="T12" fmla="*/ 2147483646 w 47"/>
              <a:gd name="T13" fmla="*/ 2147483646 h 135"/>
              <a:gd name="T14" fmla="*/ 2147483646 w 47"/>
              <a:gd name="T15" fmla="*/ 2147483646 h 13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7" h="135">
                <a:moveTo>
                  <a:pt x="1" y="76"/>
                </a:moveTo>
                <a:lnTo>
                  <a:pt x="0" y="117"/>
                </a:lnTo>
                <a:lnTo>
                  <a:pt x="11" y="134"/>
                </a:lnTo>
                <a:lnTo>
                  <a:pt x="18" y="84"/>
                </a:lnTo>
                <a:lnTo>
                  <a:pt x="33" y="64"/>
                </a:lnTo>
                <a:lnTo>
                  <a:pt x="46" y="0"/>
                </a:lnTo>
                <a:lnTo>
                  <a:pt x="20" y="15"/>
                </a:lnTo>
                <a:lnTo>
                  <a:pt x="1" y="76"/>
                </a:lnTo>
              </a:path>
            </a:pathLst>
          </a:custGeom>
          <a:solidFill>
            <a:srgbClr val="56BAF8"/>
          </a:solidFill>
          <a:ln w="25400" cap="rnd" cmpd="sng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" name="Freeform 51"/>
          <p:cNvSpPr>
            <a:spLocks/>
          </p:cNvSpPr>
          <p:nvPr/>
        </p:nvSpPr>
        <p:spPr bwMode="auto">
          <a:xfrm>
            <a:off x="7761289" y="2689226"/>
            <a:ext cx="661987" cy="627063"/>
          </a:xfrm>
          <a:custGeom>
            <a:avLst/>
            <a:gdLst>
              <a:gd name="T0" fmla="*/ 0 w 456"/>
              <a:gd name="T1" fmla="*/ 2147483646 h 479"/>
              <a:gd name="T2" fmla="*/ 2147483646 w 456"/>
              <a:gd name="T3" fmla="*/ 2147483646 h 479"/>
              <a:gd name="T4" fmla="*/ 2147483646 w 456"/>
              <a:gd name="T5" fmla="*/ 2147483646 h 479"/>
              <a:gd name="T6" fmla="*/ 2147483646 w 456"/>
              <a:gd name="T7" fmla="*/ 2147483646 h 479"/>
              <a:gd name="T8" fmla="*/ 2147483646 w 456"/>
              <a:gd name="T9" fmla="*/ 2147483646 h 479"/>
              <a:gd name="T10" fmla="*/ 2147483646 w 456"/>
              <a:gd name="T11" fmla="*/ 2147483646 h 479"/>
              <a:gd name="T12" fmla="*/ 2147483646 w 456"/>
              <a:gd name="T13" fmla="*/ 2147483646 h 479"/>
              <a:gd name="T14" fmla="*/ 2147483646 w 456"/>
              <a:gd name="T15" fmla="*/ 2147483646 h 479"/>
              <a:gd name="T16" fmla="*/ 2147483646 w 456"/>
              <a:gd name="T17" fmla="*/ 2147483646 h 479"/>
              <a:gd name="T18" fmla="*/ 2147483646 w 456"/>
              <a:gd name="T19" fmla="*/ 2147483646 h 479"/>
              <a:gd name="T20" fmla="*/ 2147483646 w 456"/>
              <a:gd name="T21" fmla="*/ 2147483646 h 479"/>
              <a:gd name="T22" fmla="*/ 2147483646 w 456"/>
              <a:gd name="T23" fmla="*/ 2147483646 h 479"/>
              <a:gd name="T24" fmla="*/ 2147483646 w 456"/>
              <a:gd name="T25" fmla="*/ 2147483646 h 479"/>
              <a:gd name="T26" fmla="*/ 2147483646 w 456"/>
              <a:gd name="T27" fmla="*/ 2147483646 h 479"/>
              <a:gd name="T28" fmla="*/ 2147483646 w 456"/>
              <a:gd name="T29" fmla="*/ 2147483646 h 479"/>
              <a:gd name="T30" fmla="*/ 2147483646 w 456"/>
              <a:gd name="T31" fmla="*/ 2147483646 h 479"/>
              <a:gd name="T32" fmla="*/ 2147483646 w 456"/>
              <a:gd name="T33" fmla="*/ 2147483646 h 479"/>
              <a:gd name="T34" fmla="*/ 2147483646 w 456"/>
              <a:gd name="T35" fmla="*/ 2147483646 h 479"/>
              <a:gd name="T36" fmla="*/ 2147483646 w 456"/>
              <a:gd name="T37" fmla="*/ 2147483646 h 479"/>
              <a:gd name="T38" fmla="*/ 2147483646 w 456"/>
              <a:gd name="T39" fmla="*/ 2147483646 h 479"/>
              <a:gd name="T40" fmla="*/ 2147483646 w 456"/>
              <a:gd name="T41" fmla="*/ 2147483646 h 479"/>
              <a:gd name="T42" fmla="*/ 2147483646 w 456"/>
              <a:gd name="T43" fmla="*/ 2147483646 h 479"/>
              <a:gd name="T44" fmla="*/ 2147483646 w 456"/>
              <a:gd name="T45" fmla="*/ 2147483646 h 479"/>
              <a:gd name="T46" fmla="*/ 2147483646 w 456"/>
              <a:gd name="T47" fmla="*/ 2147483646 h 479"/>
              <a:gd name="T48" fmla="*/ 2147483646 w 456"/>
              <a:gd name="T49" fmla="*/ 2147483646 h 479"/>
              <a:gd name="T50" fmla="*/ 2147483646 w 456"/>
              <a:gd name="T51" fmla="*/ 2147483646 h 479"/>
              <a:gd name="T52" fmla="*/ 2147483646 w 456"/>
              <a:gd name="T53" fmla="*/ 2147483646 h 479"/>
              <a:gd name="T54" fmla="*/ 2147483646 w 456"/>
              <a:gd name="T55" fmla="*/ 2147483646 h 479"/>
              <a:gd name="T56" fmla="*/ 2147483646 w 456"/>
              <a:gd name="T57" fmla="*/ 2147483646 h 479"/>
              <a:gd name="T58" fmla="*/ 2147483646 w 456"/>
              <a:gd name="T59" fmla="*/ 0 h 479"/>
              <a:gd name="T60" fmla="*/ 2147483646 w 456"/>
              <a:gd name="T61" fmla="*/ 2147483646 h 479"/>
              <a:gd name="T62" fmla="*/ 2147483646 w 456"/>
              <a:gd name="T63" fmla="*/ 2147483646 h 479"/>
              <a:gd name="T64" fmla="*/ 2147483646 w 456"/>
              <a:gd name="T65" fmla="*/ 2147483646 h 479"/>
              <a:gd name="T66" fmla="*/ 2147483646 w 456"/>
              <a:gd name="T67" fmla="*/ 2147483646 h 479"/>
              <a:gd name="T68" fmla="*/ 2147483646 w 456"/>
              <a:gd name="T69" fmla="*/ 2147483646 h 479"/>
              <a:gd name="T70" fmla="*/ 2147483646 w 456"/>
              <a:gd name="T71" fmla="*/ 2147483646 h 479"/>
              <a:gd name="T72" fmla="*/ 2147483646 w 456"/>
              <a:gd name="T73" fmla="*/ 2147483646 h 479"/>
              <a:gd name="T74" fmla="*/ 2147483646 w 456"/>
              <a:gd name="T75" fmla="*/ 2147483646 h 479"/>
              <a:gd name="T76" fmla="*/ 0 w 456"/>
              <a:gd name="T77" fmla="*/ 2147483646 h 479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456" h="479">
                <a:moveTo>
                  <a:pt x="0" y="331"/>
                </a:moveTo>
                <a:lnTo>
                  <a:pt x="18" y="396"/>
                </a:lnTo>
                <a:lnTo>
                  <a:pt x="37" y="418"/>
                </a:lnTo>
                <a:lnTo>
                  <a:pt x="76" y="442"/>
                </a:lnTo>
                <a:lnTo>
                  <a:pt x="104" y="478"/>
                </a:lnTo>
                <a:lnTo>
                  <a:pt x="138" y="460"/>
                </a:lnTo>
                <a:lnTo>
                  <a:pt x="154" y="472"/>
                </a:lnTo>
                <a:lnTo>
                  <a:pt x="175" y="460"/>
                </a:lnTo>
                <a:lnTo>
                  <a:pt x="190" y="439"/>
                </a:lnTo>
                <a:lnTo>
                  <a:pt x="228" y="432"/>
                </a:lnTo>
                <a:lnTo>
                  <a:pt x="249" y="405"/>
                </a:lnTo>
                <a:lnTo>
                  <a:pt x="237" y="396"/>
                </a:lnTo>
                <a:lnTo>
                  <a:pt x="274" y="307"/>
                </a:lnTo>
                <a:lnTo>
                  <a:pt x="284" y="262"/>
                </a:lnTo>
                <a:lnTo>
                  <a:pt x="319" y="280"/>
                </a:lnTo>
                <a:lnTo>
                  <a:pt x="335" y="230"/>
                </a:lnTo>
                <a:lnTo>
                  <a:pt x="354" y="225"/>
                </a:lnTo>
                <a:lnTo>
                  <a:pt x="380" y="175"/>
                </a:lnTo>
                <a:lnTo>
                  <a:pt x="390" y="124"/>
                </a:lnTo>
                <a:lnTo>
                  <a:pt x="445" y="156"/>
                </a:lnTo>
                <a:lnTo>
                  <a:pt x="455" y="130"/>
                </a:lnTo>
                <a:lnTo>
                  <a:pt x="440" y="109"/>
                </a:lnTo>
                <a:lnTo>
                  <a:pt x="414" y="95"/>
                </a:lnTo>
                <a:lnTo>
                  <a:pt x="384" y="99"/>
                </a:lnTo>
                <a:lnTo>
                  <a:pt x="375" y="116"/>
                </a:lnTo>
                <a:lnTo>
                  <a:pt x="320" y="133"/>
                </a:lnTo>
                <a:lnTo>
                  <a:pt x="285" y="176"/>
                </a:lnTo>
                <a:lnTo>
                  <a:pt x="273" y="109"/>
                </a:lnTo>
                <a:lnTo>
                  <a:pt x="174" y="125"/>
                </a:lnTo>
                <a:lnTo>
                  <a:pt x="158" y="0"/>
                </a:lnTo>
                <a:lnTo>
                  <a:pt x="141" y="10"/>
                </a:lnTo>
                <a:lnTo>
                  <a:pt x="151" y="34"/>
                </a:lnTo>
                <a:lnTo>
                  <a:pt x="138" y="145"/>
                </a:lnTo>
                <a:lnTo>
                  <a:pt x="122" y="168"/>
                </a:lnTo>
                <a:lnTo>
                  <a:pt x="67" y="212"/>
                </a:lnTo>
                <a:lnTo>
                  <a:pt x="58" y="259"/>
                </a:lnTo>
                <a:lnTo>
                  <a:pt x="37" y="246"/>
                </a:lnTo>
                <a:lnTo>
                  <a:pt x="32" y="302"/>
                </a:lnTo>
                <a:lnTo>
                  <a:pt x="0" y="331"/>
                </a:lnTo>
              </a:path>
            </a:pathLst>
          </a:custGeom>
          <a:solidFill>
            <a:srgbClr val="56BAF8"/>
          </a:solidFill>
          <a:ln w="25400" cap="rnd" cmpd="sng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Freeform 165"/>
          <p:cNvSpPr>
            <a:spLocks/>
          </p:cNvSpPr>
          <p:nvPr/>
        </p:nvSpPr>
        <p:spPr bwMode="auto">
          <a:xfrm>
            <a:off x="9047163" y="1173164"/>
            <a:ext cx="455612" cy="835025"/>
          </a:xfrm>
          <a:custGeom>
            <a:avLst/>
            <a:gdLst>
              <a:gd name="T0" fmla="*/ 0 w 314"/>
              <a:gd name="T1" fmla="*/ 2147483646 h 638"/>
              <a:gd name="T2" fmla="*/ 2147483646 w 314"/>
              <a:gd name="T3" fmla="*/ 2147483646 h 638"/>
              <a:gd name="T4" fmla="*/ 2147483646 w 314"/>
              <a:gd name="T5" fmla="*/ 2147483646 h 638"/>
              <a:gd name="T6" fmla="*/ 2147483646 w 314"/>
              <a:gd name="T7" fmla="*/ 2147483646 h 638"/>
              <a:gd name="T8" fmla="*/ 2147483646 w 314"/>
              <a:gd name="T9" fmla="*/ 2147483646 h 638"/>
              <a:gd name="T10" fmla="*/ 2147483646 w 314"/>
              <a:gd name="T11" fmla="*/ 2147483646 h 638"/>
              <a:gd name="T12" fmla="*/ 2147483646 w 314"/>
              <a:gd name="T13" fmla="*/ 2147483646 h 638"/>
              <a:gd name="T14" fmla="*/ 2147483646 w 314"/>
              <a:gd name="T15" fmla="*/ 2147483646 h 638"/>
              <a:gd name="T16" fmla="*/ 2147483646 w 314"/>
              <a:gd name="T17" fmla="*/ 2147483646 h 638"/>
              <a:gd name="T18" fmla="*/ 2147483646 w 314"/>
              <a:gd name="T19" fmla="*/ 2147483646 h 638"/>
              <a:gd name="T20" fmla="*/ 2147483646 w 314"/>
              <a:gd name="T21" fmla="*/ 2147483646 h 638"/>
              <a:gd name="T22" fmla="*/ 2147483646 w 314"/>
              <a:gd name="T23" fmla="*/ 2147483646 h 638"/>
              <a:gd name="T24" fmla="*/ 2147483646 w 314"/>
              <a:gd name="T25" fmla="*/ 0 h 638"/>
              <a:gd name="T26" fmla="*/ 2147483646 w 314"/>
              <a:gd name="T27" fmla="*/ 2147483646 h 638"/>
              <a:gd name="T28" fmla="*/ 2147483646 w 314"/>
              <a:gd name="T29" fmla="*/ 2147483646 h 638"/>
              <a:gd name="T30" fmla="*/ 2147483646 w 314"/>
              <a:gd name="T31" fmla="*/ 2147483646 h 638"/>
              <a:gd name="T32" fmla="*/ 2147483646 w 314"/>
              <a:gd name="T33" fmla="*/ 2147483646 h 638"/>
              <a:gd name="T34" fmla="*/ 2147483646 w 314"/>
              <a:gd name="T35" fmla="*/ 2147483646 h 638"/>
              <a:gd name="T36" fmla="*/ 2147483646 w 314"/>
              <a:gd name="T37" fmla="*/ 2147483646 h 638"/>
              <a:gd name="T38" fmla="*/ 2147483646 w 314"/>
              <a:gd name="T39" fmla="*/ 2147483646 h 638"/>
              <a:gd name="T40" fmla="*/ 2147483646 w 314"/>
              <a:gd name="T41" fmla="*/ 2147483646 h 638"/>
              <a:gd name="T42" fmla="*/ 2147483646 w 314"/>
              <a:gd name="T43" fmla="*/ 2147483646 h 638"/>
              <a:gd name="T44" fmla="*/ 2147483646 w 314"/>
              <a:gd name="T45" fmla="*/ 2147483646 h 638"/>
              <a:gd name="T46" fmla="*/ 2147483646 w 314"/>
              <a:gd name="T47" fmla="*/ 2147483646 h 638"/>
              <a:gd name="T48" fmla="*/ 2147483646 w 314"/>
              <a:gd name="T49" fmla="*/ 2147483646 h 638"/>
              <a:gd name="T50" fmla="*/ 2147483646 w 314"/>
              <a:gd name="T51" fmla="*/ 2147483646 h 638"/>
              <a:gd name="T52" fmla="*/ 2147483646 w 314"/>
              <a:gd name="T53" fmla="*/ 2147483646 h 638"/>
              <a:gd name="T54" fmla="*/ 2147483646 w 314"/>
              <a:gd name="T55" fmla="*/ 2147483646 h 638"/>
              <a:gd name="T56" fmla="*/ 2147483646 w 314"/>
              <a:gd name="T57" fmla="*/ 2147483646 h 638"/>
              <a:gd name="T58" fmla="*/ 2147483646 w 314"/>
              <a:gd name="T59" fmla="*/ 2147483646 h 638"/>
              <a:gd name="T60" fmla="*/ 2147483646 w 314"/>
              <a:gd name="T61" fmla="*/ 2147483646 h 638"/>
              <a:gd name="T62" fmla="*/ 2147483646 w 314"/>
              <a:gd name="T63" fmla="*/ 2147483646 h 638"/>
              <a:gd name="T64" fmla="*/ 2147483646 w 314"/>
              <a:gd name="T65" fmla="*/ 2147483646 h 638"/>
              <a:gd name="T66" fmla="*/ 2147483646 w 314"/>
              <a:gd name="T67" fmla="*/ 2147483646 h 638"/>
              <a:gd name="T68" fmla="*/ 2147483646 w 314"/>
              <a:gd name="T69" fmla="*/ 2147483646 h 638"/>
              <a:gd name="T70" fmla="*/ 2147483646 w 314"/>
              <a:gd name="T71" fmla="*/ 2147483646 h 638"/>
              <a:gd name="T72" fmla="*/ 2147483646 w 314"/>
              <a:gd name="T73" fmla="*/ 2147483646 h 638"/>
              <a:gd name="T74" fmla="*/ 2147483646 w 314"/>
              <a:gd name="T75" fmla="*/ 2147483646 h 638"/>
              <a:gd name="T76" fmla="*/ 2147483646 w 314"/>
              <a:gd name="T77" fmla="*/ 2147483646 h 638"/>
              <a:gd name="T78" fmla="*/ 2147483646 w 314"/>
              <a:gd name="T79" fmla="*/ 2147483646 h 638"/>
              <a:gd name="T80" fmla="*/ 2147483646 w 314"/>
              <a:gd name="T81" fmla="*/ 2147483646 h 638"/>
              <a:gd name="T82" fmla="*/ 2147483646 w 314"/>
              <a:gd name="T83" fmla="*/ 2147483646 h 638"/>
              <a:gd name="T84" fmla="*/ 2147483646 w 314"/>
              <a:gd name="T85" fmla="*/ 2147483646 h 638"/>
              <a:gd name="T86" fmla="*/ 2147483646 w 314"/>
              <a:gd name="T87" fmla="*/ 2147483646 h 638"/>
              <a:gd name="T88" fmla="*/ 2147483646 w 314"/>
              <a:gd name="T89" fmla="*/ 2147483646 h 638"/>
              <a:gd name="T90" fmla="*/ 2147483646 w 314"/>
              <a:gd name="T91" fmla="*/ 2147483646 h 638"/>
              <a:gd name="T92" fmla="*/ 2147483646 w 314"/>
              <a:gd name="T93" fmla="*/ 2147483646 h 638"/>
              <a:gd name="T94" fmla="*/ 2147483646 w 314"/>
              <a:gd name="T95" fmla="*/ 2147483646 h 638"/>
              <a:gd name="T96" fmla="*/ 2147483646 w 314"/>
              <a:gd name="T97" fmla="*/ 2147483646 h 638"/>
              <a:gd name="T98" fmla="*/ 2147483646 w 314"/>
              <a:gd name="T99" fmla="*/ 2147483646 h 638"/>
              <a:gd name="T100" fmla="*/ 2147483646 w 314"/>
              <a:gd name="T101" fmla="*/ 2147483646 h 638"/>
              <a:gd name="T102" fmla="*/ 2147483646 w 314"/>
              <a:gd name="T103" fmla="*/ 2147483646 h 638"/>
              <a:gd name="T104" fmla="*/ 2147483646 w 314"/>
              <a:gd name="T105" fmla="*/ 2147483646 h 638"/>
              <a:gd name="T106" fmla="*/ 2147483646 w 314"/>
              <a:gd name="T107" fmla="*/ 2147483646 h 638"/>
              <a:gd name="T108" fmla="*/ 2147483646 w 314"/>
              <a:gd name="T109" fmla="*/ 2147483646 h 638"/>
              <a:gd name="T110" fmla="*/ 2147483646 w 314"/>
              <a:gd name="T111" fmla="*/ 2147483646 h 638"/>
              <a:gd name="T112" fmla="*/ 2147483646 w 314"/>
              <a:gd name="T113" fmla="*/ 2147483646 h 638"/>
              <a:gd name="T114" fmla="*/ 2147483646 w 314"/>
              <a:gd name="T115" fmla="*/ 2147483646 h 638"/>
              <a:gd name="T116" fmla="*/ 2147483646 w 314"/>
              <a:gd name="T117" fmla="*/ 2147483646 h 638"/>
              <a:gd name="T118" fmla="*/ 0 w 314"/>
              <a:gd name="T119" fmla="*/ 2147483646 h 638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314" h="638">
                <a:moveTo>
                  <a:pt x="0" y="348"/>
                </a:moveTo>
                <a:lnTo>
                  <a:pt x="21" y="349"/>
                </a:lnTo>
                <a:lnTo>
                  <a:pt x="19" y="307"/>
                </a:lnTo>
                <a:lnTo>
                  <a:pt x="40" y="250"/>
                </a:lnTo>
                <a:lnTo>
                  <a:pt x="28" y="209"/>
                </a:lnTo>
                <a:lnTo>
                  <a:pt x="35" y="156"/>
                </a:lnTo>
                <a:lnTo>
                  <a:pt x="33" y="133"/>
                </a:lnTo>
                <a:lnTo>
                  <a:pt x="67" y="12"/>
                </a:lnTo>
                <a:lnTo>
                  <a:pt x="76" y="12"/>
                </a:lnTo>
                <a:lnTo>
                  <a:pt x="81" y="35"/>
                </a:lnTo>
                <a:lnTo>
                  <a:pt x="126" y="14"/>
                </a:lnTo>
                <a:lnTo>
                  <a:pt x="126" y="4"/>
                </a:lnTo>
                <a:lnTo>
                  <a:pt x="139" y="0"/>
                </a:lnTo>
                <a:lnTo>
                  <a:pt x="160" y="13"/>
                </a:lnTo>
                <a:lnTo>
                  <a:pt x="179" y="32"/>
                </a:lnTo>
                <a:lnTo>
                  <a:pt x="227" y="206"/>
                </a:lnTo>
                <a:lnTo>
                  <a:pt x="255" y="205"/>
                </a:lnTo>
                <a:lnTo>
                  <a:pt x="259" y="217"/>
                </a:lnTo>
                <a:lnTo>
                  <a:pt x="256" y="222"/>
                </a:lnTo>
                <a:lnTo>
                  <a:pt x="277" y="263"/>
                </a:lnTo>
                <a:lnTo>
                  <a:pt x="281" y="253"/>
                </a:lnTo>
                <a:lnTo>
                  <a:pt x="305" y="281"/>
                </a:lnTo>
                <a:lnTo>
                  <a:pt x="296" y="287"/>
                </a:lnTo>
                <a:lnTo>
                  <a:pt x="298" y="293"/>
                </a:lnTo>
                <a:lnTo>
                  <a:pt x="313" y="292"/>
                </a:lnTo>
                <a:lnTo>
                  <a:pt x="304" y="326"/>
                </a:lnTo>
                <a:lnTo>
                  <a:pt x="289" y="322"/>
                </a:lnTo>
                <a:lnTo>
                  <a:pt x="279" y="336"/>
                </a:lnTo>
                <a:lnTo>
                  <a:pt x="282" y="349"/>
                </a:lnTo>
                <a:lnTo>
                  <a:pt x="271" y="356"/>
                </a:lnTo>
                <a:lnTo>
                  <a:pt x="261" y="353"/>
                </a:lnTo>
                <a:lnTo>
                  <a:pt x="262" y="373"/>
                </a:lnTo>
                <a:lnTo>
                  <a:pt x="255" y="368"/>
                </a:lnTo>
                <a:lnTo>
                  <a:pt x="250" y="392"/>
                </a:lnTo>
                <a:lnTo>
                  <a:pt x="236" y="371"/>
                </a:lnTo>
                <a:lnTo>
                  <a:pt x="225" y="391"/>
                </a:lnTo>
                <a:lnTo>
                  <a:pt x="212" y="402"/>
                </a:lnTo>
                <a:lnTo>
                  <a:pt x="210" y="420"/>
                </a:lnTo>
                <a:lnTo>
                  <a:pt x="197" y="416"/>
                </a:lnTo>
                <a:lnTo>
                  <a:pt x="202" y="398"/>
                </a:lnTo>
                <a:lnTo>
                  <a:pt x="191" y="383"/>
                </a:lnTo>
                <a:lnTo>
                  <a:pt x="182" y="408"/>
                </a:lnTo>
                <a:lnTo>
                  <a:pt x="187" y="458"/>
                </a:lnTo>
                <a:lnTo>
                  <a:pt x="182" y="471"/>
                </a:lnTo>
                <a:lnTo>
                  <a:pt x="172" y="474"/>
                </a:lnTo>
                <a:lnTo>
                  <a:pt x="164" y="471"/>
                </a:lnTo>
                <a:lnTo>
                  <a:pt x="157" y="502"/>
                </a:lnTo>
                <a:lnTo>
                  <a:pt x="143" y="502"/>
                </a:lnTo>
                <a:lnTo>
                  <a:pt x="144" y="528"/>
                </a:lnTo>
                <a:lnTo>
                  <a:pt x="135" y="508"/>
                </a:lnTo>
                <a:lnTo>
                  <a:pt x="116" y="532"/>
                </a:lnTo>
                <a:lnTo>
                  <a:pt x="111" y="548"/>
                </a:lnTo>
                <a:lnTo>
                  <a:pt x="118" y="557"/>
                </a:lnTo>
                <a:lnTo>
                  <a:pt x="110" y="563"/>
                </a:lnTo>
                <a:lnTo>
                  <a:pt x="112" y="581"/>
                </a:lnTo>
                <a:lnTo>
                  <a:pt x="105" y="597"/>
                </a:lnTo>
                <a:lnTo>
                  <a:pt x="103" y="637"/>
                </a:lnTo>
                <a:lnTo>
                  <a:pt x="100" y="637"/>
                </a:lnTo>
                <a:lnTo>
                  <a:pt x="67" y="583"/>
                </a:lnTo>
                <a:lnTo>
                  <a:pt x="0" y="348"/>
                </a:lnTo>
              </a:path>
            </a:pathLst>
          </a:custGeom>
          <a:solidFill>
            <a:schemeClr val="accent4">
              <a:lumMod val="75000"/>
            </a:schemeClr>
          </a:solidFill>
          <a:ln w="25400" cap="rnd" cmpd="sng">
            <a:solidFill>
              <a:srgbClr val="80554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Freeform 518"/>
          <p:cNvSpPr>
            <a:spLocks/>
          </p:cNvSpPr>
          <p:nvPr/>
        </p:nvSpPr>
        <p:spPr bwMode="auto">
          <a:xfrm>
            <a:off x="8509001" y="2900364"/>
            <a:ext cx="28575" cy="33337"/>
          </a:xfrm>
          <a:custGeom>
            <a:avLst/>
            <a:gdLst>
              <a:gd name="T0" fmla="*/ 0 w 19"/>
              <a:gd name="T1" fmla="*/ 2147483646 h 25"/>
              <a:gd name="T2" fmla="*/ 2147483646 w 19"/>
              <a:gd name="T3" fmla="*/ 0 h 25"/>
              <a:gd name="T4" fmla="*/ 2147483646 w 19"/>
              <a:gd name="T5" fmla="*/ 2147483646 h 25"/>
              <a:gd name="T6" fmla="*/ 2147483646 w 19"/>
              <a:gd name="T7" fmla="*/ 2147483646 h 25"/>
              <a:gd name="T8" fmla="*/ 0 w 19"/>
              <a:gd name="T9" fmla="*/ 2147483646 h 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" h="25">
                <a:moveTo>
                  <a:pt x="0" y="6"/>
                </a:moveTo>
                <a:lnTo>
                  <a:pt x="11" y="0"/>
                </a:lnTo>
                <a:lnTo>
                  <a:pt x="18" y="14"/>
                </a:lnTo>
                <a:lnTo>
                  <a:pt x="11" y="24"/>
                </a:lnTo>
                <a:lnTo>
                  <a:pt x="0" y="6"/>
                </a:lnTo>
              </a:path>
            </a:pathLst>
          </a:custGeom>
          <a:noFill/>
          <a:ln w="254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Oval 571"/>
          <p:cNvSpPr>
            <a:spLocks noChangeArrowheads="1"/>
          </p:cNvSpPr>
          <p:nvPr/>
        </p:nvSpPr>
        <p:spPr bwMode="auto">
          <a:xfrm>
            <a:off x="7319964" y="3213101"/>
            <a:ext cx="20637" cy="17463"/>
          </a:xfrm>
          <a:prstGeom prst="ellipse">
            <a:avLst/>
          </a:prstGeom>
          <a:noFill/>
          <a:ln w="12700">
            <a:solidFill>
              <a:srgbClr val="C2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3" name="Freeform 697"/>
          <p:cNvSpPr>
            <a:spLocks/>
          </p:cNvSpPr>
          <p:nvPr/>
        </p:nvSpPr>
        <p:spPr bwMode="auto">
          <a:xfrm>
            <a:off x="8759825" y="1671638"/>
            <a:ext cx="234950" cy="450850"/>
          </a:xfrm>
          <a:custGeom>
            <a:avLst/>
            <a:gdLst>
              <a:gd name="T0" fmla="*/ 0 w 162"/>
              <a:gd name="T1" fmla="*/ 2147483646 h 344"/>
              <a:gd name="T2" fmla="*/ 2147483646 w 162"/>
              <a:gd name="T3" fmla="*/ 2147483646 h 344"/>
              <a:gd name="T4" fmla="*/ 2147483646 w 162"/>
              <a:gd name="T5" fmla="*/ 2147483646 h 344"/>
              <a:gd name="T6" fmla="*/ 2147483646 w 162"/>
              <a:gd name="T7" fmla="*/ 2147483646 h 344"/>
              <a:gd name="T8" fmla="*/ 2147483646 w 162"/>
              <a:gd name="T9" fmla="*/ 2147483646 h 344"/>
              <a:gd name="T10" fmla="*/ 2147483646 w 162"/>
              <a:gd name="T11" fmla="*/ 2147483646 h 344"/>
              <a:gd name="T12" fmla="*/ 2147483646 w 162"/>
              <a:gd name="T13" fmla="*/ 2147483646 h 344"/>
              <a:gd name="T14" fmla="*/ 2147483646 w 162"/>
              <a:gd name="T15" fmla="*/ 2147483646 h 344"/>
              <a:gd name="T16" fmla="*/ 2147483646 w 162"/>
              <a:gd name="T17" fmla="*/ 2147483646 h 344"/>
              <a:gd name="T18" fmla="*/ 2147483646 w 162"/>
              <a:gd name="T19" fmla="*/ 0 h 344"/>
              <a:gd name="T20" fmla="*/ 0 w 162"/>
              <a:gd name="T21" fmla="*/ 2147483646 h 34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62" h="344">
                <a:moveTo>
                  <a:pt x="0" y="45"/>
                </a:moveTo>
                <a:lnTo>
                  <a:pt x="25" y="141"/>
                </a:lnTo>
                <a:lnTo>
                  <a:pt x="32" y="204"/>
                </a:lnTo>
                <a:lnTo>
                  <a:pt x="57" y="265"/>
                </a:lnTo>
                <a:lnTo>
                  <a:pt x="74" y="343"/>
                </a:lnTo>
                <a:lnTo>
                  <a:pt x="146" y="325"/>
                </a:lnTo>
                <a:lnTo>
                  <a:pt x="131" y="208"/>
                </a:lnTo>
                <a:lnTo>
                  <a:pt x="141" y="127"/>
                </a:lnTo>
                <a:lnTo>
                  <a:pt x="159" y="89"/>
                </a:lnTo>
                <a:lnTo>
                  <a:pt x="161" y="0"/>
                </a:lnTo>
                <a:lnTo>
                  <a:pt x="0" y="45"/>
                </a:lnTo>
              </a:path>
            </a:pathLst>
          </a:custGeom>
          <a:solidFill>
            <a:schemeClr val="accent4">
              <a:lumMod val="75000"/>
            </a:schemeClr>
          </a:solidFill>
          <a:ln w="25400" cap="rnd" cmpd="sng">
            <a:solidFill>
              <a:srgbClr val="80554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Freeform 715"/>
          <p:cNvSpPr>
            <a:spLocks/>
          </p:cNvSpPr>
          <p:nvPr/>
        </p:nvSpPr>
        <p:spPr bwMode="auto">
          <a:xfrm>
            <a:off x="8687594" y="2426496"/>
            <a:ext cx="214313" cy="433387"/>
          </a:xfrm>
          <a:custGeom>
            <a:avLst/>
            <a:gdLst>
              <a:gd name="T0" fmla="*/ 2147483646 w 131"/>
              <a:gd name="T1" fmla="*/ 0 h 283"/>
              <a:gd name="T2" fmla="*/ 2147483646 w 131"/>
              <a:gd name="T3" fmla="*/ 2147483646 h 283"/>
              <a:gd name="T4" fmla="*/ 2147483646 w 131"/>
              <a:gd name="T5" fmla="*/ 2147483646 h 283"/>
              <a:gd name="T6" fmla="*/ 2147483646 w 131"/>
              <a:gd name="T7" fmla="*/ 2147483646 h 283"/>
              <a:gd name="T8" fmla="*/ 2147483646 w 131"/>
              <a:gd name="T9" fmla="*/ 2147483646 h 283"/>
              <a:gd name="T10" fmla="*/ 2147483646 w 131"/>
              <a:gd name="T11" fmla="*/ 2147483646 h 283"/>
              <a:gd name="T12" fmla="*/ 2147483646 w 131"/>
              <a:gd name="T13" fmla="*/ 2147483646 h 283"/>
              <a:gd name="T14" fmla="*/ 0 w 131"/>
              <a:gd name="T15" fmla="*/ 2147483646 h 283"/>
              <a:gd name="T16" fmla="*/ 2147483646 w 131"/>
              <a:gd name="T17" fmla="*/ 2147483646 h 283"/>
              <a:gd name="T18" fmla="*/ 2147483646 w 131"/>
              <a:gd name="T19" fmla="*/ 2147483646 h 283"/>
              <a:gd name="T20" fmla="*/ 2147483646 w 131"/>
              <a:gd name="T21" fmla="*/ 2147483646 h 283"/>
              <a:gd name="T22" fmla="*/ 2147483646 w 131"/>
              <a:gd name="T23" fmla="*/ 2147483646 h 283"/>
              <a:gd name="T24" fmla="*/ 2147483646 w 131"/>
              <a:gd name="T25" fmla="*/ 2147483646 h 283"/>
              <a:gd name="T26" fmla="*/ 2147483646 w 131"/>
              <a:gd name="T27" fmla="*/ 2147483646 h 283"/>
              <a:gd name="T28" fmla="*/ 2147483646 w 131"/>
              <a:gd name="T29" fmla="*/ 2147483646 h 283"/>
              <a:gd name="T30" fmla="*/ 2147483646 w 131"/>
              <a:gd name="T31" fmla="*/ 2147483646 h 283"/>
              <a:gd name="T32" fmla="*/ 2147483646 w 131"/>
              <a:gd name="T33" fmla="*/ 2147483646 h 283"/>
              <a:gd name="T34" fmla="*/ 2147483646 w 131"/>
              <a:gd name="T35" fmla="*/ 2147483646 h 283"/>
              <a:gd name="T36" fmla="*/ 2147483646 w 131"/>
              <a:gd name="T37" fmla="*/ 2147483646 h 283"/>
              <a:gd name="T38" fmla="*/ 2147483646 w 131"/>
              <a:gd name="T39" fmla="*/ 2147483646 h 283"/>
              <a:gd name="T40" fmla="*/ 2147483646 w 131"/>
              <a:gd name="T41" fmla="*/ 0 h 28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31" h="283">
                <a:moveTo>
                  <a:pt x="35" y="0"/>
                </a:moveTo>
                <a:lnTo>
                  <a:pt x="9" y="51"/>
                </a:lnTo>
                <a:lnTo>
                  <a:pt x="12" y="96"/>
                </a:lnTo>
                <a:lnTo>
                  <a:pt x="60" y="135"/>
                </a:lnTo>
                <a:lnTo>
                  <a:pt x="45" y="157"/>
                </a:lnTo>
                <a:lnTo>
                  <a:pt x="38" y="172"/>
                </a:lnTo>
                <a:lnTo>
                  <a:pt x="6" y="193"/>
                </a:lnTo>
                <a:lnTo>
                  <a:pt x="0" y="202"/>
                </a:lnTo>
                <a:lnTo>
                  <a:pt x="12" y="229"/>
                </a:lnTo>
                <a:lnTo>
                  <a:pt x="45" y="253"/>
                </a:lnTo>
                <a:lnTo>
                  <a:pt x="59" y="259"/>
                </a:lnTo>
                <a:lnTo>
                  <a:pt x="89" y="270"/>
                </a:lnTo>
                <a:lnTo>
                  <a:pt x="83" y="283"/>
                </a:lnTo>
                <a:lnTo>
                  <a:pt x="126" y="201"/>
                </a:lnTo>
                <a:lnTo>
                  <a:pt x="131" y="163"/>
                </a:lnTo>
                <a:lnTo>
                  <a:pt x="126" y="117"/>
                </a:lnTo>
                <a:lnTo>
                  <a:pt x="123" y="90"/>
                </a:lnTo>
                <a:lnTo>
                  <a:pt x="101" y="90"/>
                </a:lnTo>
                <a:lnTo>
                  <a:pt x="96" y="81"/>
                </a:lnTo>
                <a:lnTo>
                  <a:pt x="116" y="27"/>
                </a:lnTo>
                <a:lnTo>
                  <a:pt x="35" y="0"/>
                </a:lnTo>
                <a:close/>
              </a:path>
            </a:pathLst>
          </a:custGeom>
          <a:solidFill>
            <a:srgbClr val="4CCE04"/>
          </a:solidFill>
          <a:ln w="25400" cap="rnd" cmpd="sng">
            <a:solidFill>
              <a:srgbClr val="4B7E08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Freeform 718"/>
          <p:cNvSpPr>
            <a:spLocks/>
          </p:cNvSpPr>
          <p:nvPr/>
        </p:nvSpPr>
        <p:spPr bwMode="auto">
          <a:xfrm>
            <a:off x="8866188" y="2400301"/>
            <a:ext cx="273050" cy="153987"/>
          </a:xfrm>
          <a:custGeom>
            <a:avLst/>
            <a:gdLst>
              <a:gd name="T0" fmla="*/ 0 w 188"/>
              <a:gd name="T1" fmla="*/ 2147483646 h 118"/>
              <a:gd name="T2" fmla="*/ 2147483646 w 188"/>
              <a:gd name="T3" fmla="*/ 2147483646 h 118"/>
              <a:gd name="T4" fmla="*/ 2147483646 w 188"/>
              <a:gd name="T5" fmla="*/ 2147483646 h 118"/>
              <a:gd name="T6" fmla="*/ 2147483646 w 188"/>
              <a:gd name="T7" fmla="*/ 2147483646 h 118"/>
              <a:gd name="T8" fmla="*/ 2147483646 w 188"/>
              <a:gd name="T9" fmla="*/ 2147483646 h 118"/>
              <a:gd name="T10" fmla="*/ 2147483646 w 188"/>
              <a:gd name="T11" fmla="*/ 2147483646 h 118"/>
              <a:gd name="T12" fmla="*/ 2147483646 w 188"/>
              <a:gd name="T13" fmla="*/ 2147483646 h 118"/>
              <a:gd name="T14" fmla="*/ 2147483646 w 188"/>
              <a:gd name="T15" fmla="*/ 2147483646 h 118"/>
              <a:gd name="T16" fmla="*/ 2147483646 w 188"/>
              <a:gd name="T17" fmla="*/ 2147483646 h 118"/>
              <a:gd name="T18" fmla="*/ 2147483646 w 188"/>
              <a:gd name="T19" fmla="*/ 2147483646 h 118"/>
              <a:gd name="T20" fmla="*/ 2147483646 w 188"/>
              <a:gd name="T21" fmla="*/ 2147483646 h 118"/>
              <a:gd name="T22" fmla="*/ 2147483646 w 188"/>
              <a:gd name="T23" fmla="*/ 2147483646 h 118"/>
              <a:gd name="T24" fmla="*/ 2147483646 w 188"/>
              <a:gd name="T25" fmla="*/ 2147483646 h 118"/>
              <a:gd name="T26" fmla="*/ 2147483646 w 188"/>
              <a:gd name="T27" fmla="*/ 2147483646 h 118"/>
              <a:gd name="T28" fmla="*/ 2147483646 w 188"/>
              <a:gd name="T29" fmla="*/ 2147483646 h 118"/>
              <a:gd name="T30" fmla="*/ 2147483646 w 188"/>
              <a:gd name="T31" fmla="*/ 2147483646 h 118"/>
              <a:gd name="T32" fmla="*/ 2147483646 w 188"/>
              <a:gd name="T33" fmla="*/ 2147483646 h 118"/>
              <a:gd name="T34" fmla="*/ 2147483646 w 188"/>
              <a:gd name="T35" fmla="*/ 2147483646 h 118"/>
              <a:gd name="T36" fmla="*/ 2147483646 w 188"/>
              <a:gd name="T37" fmla="*/ 2147483646 h 118"/>
              <a:gd name="T38" fmla="*/ 2147483646 w 188"/>
              <a:gd name="T39" fmla="*/ 2147483646 h 118"/>
              <a:gd name="T40" fmla="*/ 2147483646 w 188"/>
              <a:gd name="T41" fmla="*/ 2147483646 h 118"/>
              <a:gd name="T42" fmla="*/ 2147483646 w 188"/>
              <a:gd name="T43" fmla="*/ 0 h 118"/>
              <a:gd name="T44" fmla="*/ 2147483646 w 188"/>
              <a:gd name="T45" fmla="*/ 0 h 118"/>
              <a:gd name="T46" fmla="*/ 2147483646 w 188"/>
              <a:gd name="T47" fmla="*/ 2147483646 h 118"/>
              <a:gd name="T48" fmla="*/ 2147483646 w 188"/>
              <a:gd name="T49" fmla="*/ 2147483646 h 118"/>
              <a:gd name="T50" fmla="*/ 2147483646 w 188"/>
              <a:gd name="T51" fmla="*/ 2147483646 h 118"/>
              <a:gd name="T52" fmla="*/ 2147483646 w 188"/>
              <a:gd name="T53" fmla="*/ 2147483646 h 118"/>
              <a:gd name="T54" fmla="*/ 2147483646 w 188"/>
              <a:gd name="T55" fmla="*/ 2147483646 h 118"/>
              <a:gd name="T56" fmla="*/ 2147483646 w 188"/>
              <a:gd name="T57" fmla="*/ 2147483646 h 118"/>
              <a:gd name="T58" fmla="*/ 2147483646 w 188"/>
              <a:gd name="T59" fmla="*/ 2147483646 h 118"/>
              <a:gd name="T60" fmla="*/ 2147483646 w 188"/>
              <a:gd name="T61" fmla="*/ 2147483646 h 118"/>
              <a:gd name="T62" fmla="*/ 2147483646 w 188"/>
              <a:gd name="T63" fmla="*/ 2147483646 h 118"/>
              <a:gd name="T64" fmla="*/ 2147483646 w 188"/>
              <a:gd name="T65" fmla="*/ 0 h 118"/>
              <a:gd name="T66" fmla="*/ 2147483646 w 188"/>
              <a:gd name="T67" fmla="*/ 0 h 118"/>
              <a:gd name="T68" fmla="*/ 2147483646 w 188"/>
              <a:gd name="T69" fmla="*/ 2147483646 h 118"/>
              <a:gd name="T70" fmla="*/ 2147483646 w 188"/>
              <a:gd name="T71" fmla="*/ 2147483646 h 118"/>
              <a:gd name="T72" fmla="*/ 2147483646 w 188"/>
              <a:gd name="T73" fmla="*/ 2147483646 h 118"/>
              <a:gd name="T74" fmla="*/ 2147483646 w 188"/>
              <a:gd name="T75" fmla="*/ 2147483646 h 118"/>
              <a:gd name="T76" fmla="*/ 2147483646 w 188"/>
              <a:gd name="T77" fmla="*/ 2147483646 h 118"/>
              <a:gd name="T78" fmla="*/ 2147483646 w 188"/>
              <a:gd name="T79" fmla="*/ 2147483646 h 118"/>
              <a:gd name="T80" fmla="*/ 2147483646 w 188"/>
              <a:gd name="T81" fmla="*/ 2147483646 h 118"/>
              <a:gd name="T82" fmla="*/ 2147483646 w 188"/>
              <a:gd name="T83" fmla="*/ 2147483646 h 118"/>
              <a:gd name="T84" fmla="*/ 2147483646 w 188"/>
              <a:gd name="T85" fmla="*/ 2147483646 h 118"/>
              <a:gd name="T86" fmla="*/ 2147483646 w 188"/>
              <a:gd name="T87" fmla="*/ 2147483646 h 118"/>
              <a:gd name="T88" fmla="*/ 2147483646 w 188"/>
              <a:gd name="T89" fmla="*/ 2147483646 h 118"/>
              <a:gd name="T90" fmla="*/ 2147483646 w 188"/>
              <a:gd name="T91" fmla="*/ 2147483646 h 118"/>
              <a:gd name="T92" fmla="*/ 2147483646 w 188"/>
              <a:gd name="T93" fmla="*/ 2147483646 h 118"/>
              <a:gd name="T94" fmla="*/ 2147483646 w 188"/>
              <a:gd name="T95" fmla="*/ 2147483646 h 118"/>
              <a:gd name="T96" fmla="*/ 0 w 188"/>
              <a:gd name="T97" fmla="*/ 2147483646 h 1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188" h="118">
                <a:moveTo>
                  <a:pt x="0" y="104"/>
                </a:moveTo>
                <a:lnTo>
                  <a:pt x="5" y="115"/>
                </a:lnTo>
                <a:lnTo>
                  <a:pt x="8" y="116"/>
                </a:lnTo>
                <a:lnTo>
                  <a:pt x="15" y="104"/>
                </a:lnTo>
                <a:lnTo>
                  <a:pt x="22" y="103"/>
                </a:lnTo>
                <a:lnTo>
                  <a:pt x="23" y="106"/>
                </a:lnTo>
                <a:lnTo>
                  <a:pt x="13" y="117"/>
                </a:lnTo>
                <a:lnTo>
                  <a:pt x="30" y="111"/>
                </a:lnTo>
                <a:lnTo>
                  <a:pt x="34" y="104"/>
                </a:lnTo>
                <a:lnTo>
                  <a:pt x="57" y="93"/>
                </a:lnTo>
                <a:lnTo>
                  <a:pt x="80" y="78"/>
                </a:lnTo>
                <a:lnTo>
                  <a:pt x="103" y="66"/>
                </a:lnTo>
                <a:lnTo>
                  <a:pt x="122" y="54"/>
                </a:lnTo>
                <a:lnTo>
                  <a:pt x="121" y="56"/>
                </a:lnTo>
                <a:lnTo>
                  <a:pt x="84" y="88"/>
                </a:lnTo>
                <a:lnTo>
                  <a:pt x="76" y="89"/>
                </a:lnTo>
                <a:lnTo>
                  <a:pt x="81" y="93"/>
                </a:lnTo>
                <a:lnTo>
                  <a:pt x="90" y="86"/>
                </a:lnTo>
                <a:lnTo>
                  <a:pt x="149" y="41"/>
                </a:lnTo>
                <a:lnTo>
                  <a:pt x="158" y="31"/>
                </a:lnTo>
                <a:lnTo>
                  <a:pt x="185" y="6"/>
                </a:lnTo>
                <a:lnTo>
                  <a:pt x="187" y="0"/>
                </a:lnTo>
                <a:lnTo>
                  <a:pt x="181" y="0"/>
                </a:lnTo>
                <a:lnTo>
                  <a:pt x="169" y="15"/>
                </a:lnTo>
                <a:lnTo>
                  <a:pt x="161" y="11"/>
                </a:lnTo>
                <a:lnTo>
                  <a:pt x="149" y="20"/>
                </a:lnTo>
                <a:lnTo>
                  <a:pt x="147" y="17"/>
                </a:lnTo>
                <a:lnTo>
                  <a:pt x="135" y="44"/>
                </a:lnTo>
                <a:lnTo>
                  <a:pt x="132" y="41"/>
                </a:lnTo>
                <a:lnTo>
                  <a:pt x="121" y="41"/>
                </a:lnTo>
                <a:lnTo>
                  <a:pt x="138" y="20"/>
                </a:lnTo>
                <a:lnTo>
                  <a:pt x="137" y="15"/>
                </a:lnTo>
                <a:lnTo>
                  <a:pt x="149" y="0"/>
                </a:lnTo>
                <a:lnTo>
                  <a:pt x="146" y="0"/>
                </a:lnTo>
                <a:lnTo>
                  <a:pt x="121" y="30"/>
                </a:lnTo>
                <a:lnTo>
                  <a:pt x="89" y="42"/>
                </a:lnTo>
                <a:lnTo>
                  <a:pt x="75" y="44"/>
                </a:lnTo>
                <a:lnTo>
                  <a:pt x="70" y="50"/>
                </a:lnTo>
                <a:lnTo>
                  <a:pt x="51" y="57"/>
                </a:lnTo>
                <a:lnTo>
                  <a:pt x="43" y="56"/>
                </a:lnTo>
                <a:lnTo>
                  <a:pt x="43" y="64"/>
                </a:lnTo>
                <a:lnTo>
                  <a:pt x="35" y="64"/>
                </a:lnTo>
                <a:lnTo>
                  <a:pt x="30" y="66"/>
                </a:lnTo>
                <a:lnTo>
                  <a:pt x="28" y="78"/>
                </a:lnTo>
                <a:lnTo>
                  <a:pt x="24" y="74"/>
                </a:lnTo>
                <a:lnTo>
                  <a:pt x="22" y="86"/>
                </a:lnTo>
                <a:lnTo>
                  <a:pt x="8" y="88"/>
                </a:lnTo>
                <a:lnTo>
                  <a:pt x="6" y="96"/>
                </a:lnTo>
                <a:lnTo>
                  <a:pt x="0" y="104"/>
                </a:lnTo>
              </a:path>
            </a:pathLst>
          </a:custGeom>
          <a:solidFill>
            <a:srgbClr val="0070C0"/>
          </a:solidFill>
          <a:ln w="25400" cap="rnd" cmpd="sng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" name="Rectangle 735"/>
          <p:cNvSpPr>
            <a:spLocks noChangeArrowheads="1"/>
          </p:cNvSpPr>
          <p:nvPr/>
        </p:nvSpPr>
        <p:spPr bwMode="auto">
          <a:xfrm>
            <a:off x="8888414" y="2498725"/>
            <a:ext cx="39687" cy="25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9" name="Freeform 4"/>
          <p:cNvSpPr>
            <a:spLocks/>
          </p:cNvSpPr>
          <p:nvPr/>
        </p:nvSpPr>
        <p:spPr bwMode="auto">
          <a:xfrm>
            <a:off x="4219576" y="3530601"/>
            <a:ext cx="1998663" cy="1889125"/>
          </a:xfrm>
          <a:custGeom>
            <a:avLst/>
            <a:gdLst>
              <a:gd name="T0" fmla="*/ 2147483646 w 1405"/>
              <a:gd name="T1" fmla="*/ 2147483646 h 1458"/>
              <a:gd name="T2" fmla="*/ 2147483646 w 1405"/>
              <a:gd name="T3" fmla="*/ 2147483646 h 1458"/>
              <a:gd name="T4" fmla="*/ 2147483646 w 1405"/>
              <a:gd name="T5" fmla="*/ 2147483646 h 1458"/>
              <a:gd name="T6" fmla="*/ 2147483646 w 1405"/>
              <a:gd name="T7" fmla="*/ 2147483646 h 1458"/>
              <a:gd name="T8" fmla="*/ 2147483646 w 1405"/>
              <a:gd name="T9" fmla="*/ 2147483646 h 1458"/>
              <a:gd name="T10" fmla="*/ 2147483646 w 1405"/>
              <a:gd name="T11" fmla="*/ 2147483646 h 1458"/>
              <a:gd name="T12" fmla="*/ 2147483646 w 1405"/>
              <a:gd name="T13" fmla="*/ 2147483646 h 1458"/>
              <a:gd name="T14" fmla="*/ 2147483646 w 1405"/>
              <a:gd name="T15" fmla="*/ 2147483646 h 1458"/>
              <a:gd name="T16" fmla="*/ 2147483646 w 1405"/>
              <a:gd name="T17" fmla="*/ 2147483646 h 1458"/>
              <a:gd name="T18" fmla="*/ 2147483646 w 1405"/>
              <a:gd name="T19" fmla="*/ 2147483646 h 1458"/>
              <a:gd name="T20" fmla="*/ 2147483646 w 1405"/>
              <a:gd name="T21" fmla="*/ 2147483646 h 1458"/>
              <a:gd name="T22" fmla="*/ 2147483646 w 1405"/>
              <a:gd name="T23" fmla="*/ 2147483646 h 1458"/>
              <a:gd name="T24" fmla="*/ 2147483646 w 1405"/>
              <a:gd name="T25" fmla="*/ 2147483646 h 1458"/>
              <a:gd name="T26" fmla="*/ 2147483646 w 1405"/>
              <a:gd name="T27" fmla="*/ 2147483646 h 1458"/>
              <a:gd name="T28" fmla="*/ 2147483646 w 1405"/>
              <a:gd name="T29" fmla="*/ 2147483646 h 1458"/>
              <a:gd name="T30" fmla="*/ 2147483646 w 1405"/>
              <a:gd name="T31" fmla="*/ 2147483646 h 1458"/>
              <a:gd name="T32" fmla="*/ 2147483646 w 1405"/>
              <a:gd name="T33" fmla="*/ 2147483646 h 1458"/>
              <a:gd name="T34" fmla="*/ 2147483646 w 1405"/>
              <a:gd name="T35" fmla="*/ 2147483646 h 1458"/>
              <a:gd name="T36" fmla="*/ 2147483646 w 1405"/>
              <a:gd name="T37" fmla="*/ 2147483646 h 1458"/>
              <a:gd name="T38" fmla="*/ 2147483646 w 1405"/>
              <a:gd name="T39" fmla="*/ 2147483646 h 1458"/>
              <a:gd name="T40" fmla="*/ 2147483646 w 1405"/>
              <a:gd name="T41" fmla="*/ 2147483646 h 1458"/>
              <a:gd name="T42" fmla="*/ 2147483646 w 1405"/>
              <a:gd name="T43" fmla="*/ 2147483646 h 1458"/>
              <a:gd name="T44" fmla="*/ 2147483646 w 1405"/>
              <a:gd name="T45" fmla="*/ 2147483646 h 1458"/>
              <a:gd name="T46" fmla="*/ 2147483646 w 1405"/>
              <a:gd name="T47" fmla="*/ 2147483646 h 1458"/>
              <a:gd name="T48" fmla="*/ 2147483646 w 1405"/>
              <a:gd name="T49" fmla="*/ 2147483646 h 1458"/>
              <a:gd name="T50" fmla="*/ 2147483646 w 1405"/>
              <a:gd name="T51" fmla="*/ 2147483646 h 1458"/>
              <a:gd name="T52" fmla="*/ 2147483646 w 1405"/>
              <a:gd name="T53" fmla="*/ 2147483646 h 1458"/>
              <a:gd name="T54" fmla="*/ 2147483646 w 1405"/>
              <a:gd name="T55" fmla="*/ 2147483646 h 1458"/>
              <a:gd name="T56" fmla="*/ 2147483646 w 1405"/>
              <a:gd name="T57" fmla="*/ 2147483646 h 1458"/>
              <a:gd name="T58" fmla="*/ 2147483646 w 1405"/>
              <a:gd name="T59" fmla="*/ 2147483646 h 1458"/>
              <a:gd name="T60" fmla="*/ 2147483646 w 1405"/>
              <a:gd name="T61" fmla="*/ 2147483646 h 1458"/>
              <a:gd name="T62" fmla="*/ 2147483646 w 1405"/>
              <a:gd name="T63" fmla="*/ 2147483646 h 1458"/>
              <a:gd name="T64" fmla="*/ 2147483646 w 1405"/>
              <a:gd name="T65" fmla="*/ 2147483646 h 1458"/>
              <a:gd name="T66" fmla="*/ 2147483646 w 1405"/>
              <a:gd name="T67" fmla="*/ 2147483646 h 1458"/>
              <a:gd name="T68" fmla="*/ 2147483646 w 1405"/>
              <a:gd name="T69" fmla="*/ 2147483646 h 1458"/>
              <a:gd name="T70" fmla="*/ 2147483646 w 1405"/>
              <a:gd name="T71" fmla="*/ 2147483646 h 1458"/>
              <a:gd name="T72" fmla="*/ 2147483646 w 1405"/>
              <a:gd name="T73" fmla="*/ 2147483646 h 1458"/>
              <a:gd name="T74" fmla="*/ 2147483646 w 1405"/>
              <a:gd name="T75" fmla="*/ 2147483646 h 1458"/>
              <a:gd name="T76" fmla="*/ 2147483646 w 1405"/>
              <a:gd name="T77" fmla="*/ 2147483646 h 1458"/>
              <a:gd name="T78" fmla="*/ 2147483646 w 1405"/>
              <a:gd name="T79" fmla="*/ 2147483646 h 1458"/>
              <a:gd name="T80" fmla="*/ 2147483646 w 1405"/>
              <a:gd name="T81" fmla="*/ 2147483646 h 1458"/>
              <a:gd name="T82" fmla="*/ 2147483646 w 1405"/>
              <a:gd name="T83" fmla="*/ 2147483646 h 1458"/>
              <a:gd name="T84" fmla="*/ 2147483646 w 1405"/>
              <a:gd name="T85" fmla="*/ 2147483646 h 145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1405" h="1458">
                <a:moveTo>
                  <a:pt x="9" y="596"/>
                </a:moveTo>
                <a:lnTo>
                  <a:pt x="0" y="569"/>
                </a:lnTo>
                <a:lnTo>
                  <a:pt x="30" y="571"/>
                </a:lnTo>
                <a:lnTo>
                  <a:pt x="384" y="607"/>
                </a:lnTo>
                <a:lnTo>
                  <a:pt x="436" y="0"/>
                </a:lnTo>
                <a:lnTo>
                  <a:pt x="739" y="18"/>
                </a:lnTo>
                <a:lnTo>
                  <a:pt x="727" y="280"/>
                </a:lnTo>
                <a:lnTo>
                  <a:pt x="757" y="307"/>
                </a:lnTo>
                <a:lnTo>
                  <a:pt x="787" y="308"/>
                </a:lnTo>
                <a:lnTo>
                  <a:pt x="793" y="298"/>
                </a:lnTo>
                <a:lnTo>
                  <a:pt x="811" y="313"/>
                </a:lnTo>
                <a:lnTo>
                  <a:pt x="809" y="330"/>
                </a:lnTo>
                <a:lnTo>
                  <a:pt x="834" y="332"/>
                </a:lnTo>
                <a:lnTo>
                  <a:pt x="857" y="344"/>
                </a:lnTo>
                <a:lnTo>
                  <a:pt x="871" y="338"/>
                </a:lnTo>
                <a:lnTo>
                  <a:pt x="889" y="352"/>
                </a:lnTo>
                <a:lnTo>
                  <a:pt x="894" y="341"/>
                </a:lnTo>
                <a:lnTo>
                  <a:pt x="922" y="344"/>
                </a:lnTo>
                <a:lnTo>
                  <a:pt x="936" y="377"/>
                </a:lnTo>
                <a:lnTo>
                  <a:pt x="947" y="387"/>
                </a:lnTo>
                <a:lnTo>
                  <a:pt x="965" y="367"/>
                </a:lnTo>
                <a:lnTo>
                  <a:pt x="997" y="393"/>
                </a:lnTo>
                <a:lnTo>
                  <a:pt x="1016" y="380"/>
                </a:lnTo>
                <a:lnTo>
                  <a:pt x="1022" y="408"/>
                </a:lnTo>
                <a:lnTo>
                  <a:pt x="1025" y="387"/>
                </a:lnTo>
                <a:lnTo>
                  <a:pt x="1046" y="372"/>
                </a:lnTo>
                <a:lnTo>
                  <a:pt x="1051" y="390"/>
                </a:lnTo>
                <a:lnTo>
                  <a:pt x="1079" y="383"/>
                </a:lnTo>
                <a:lnTo>
                  <a:pt x="1100" y="408"/>
                </a:lnTo>
                <a:lnTo>
                  <a:pt x="1156" y="387"/>
                </a:lnTo>
                <a:lnTo>
                  <a:pt x="1214" y="380"/>
                </a:lnTo>
                <a:lnTo>
                  <a:pt x="1230" y="371"/>
                </a:lnTo>
                <a:lnTo>
                  <a:pt x="1273" y="402"/>
                </a:lnTo>
                <a:lnTo>
                  <a:pt x="1299" y="413"/>
                </a:lnTo>
                <a:lnTo>
                  <a:pt x="1310" y="426"/>
                </a:lnTo>
                <a:lnTo>
                  <a:pt x="1345" y="425"/>
                </a:lnTo>
                <a:lnTo>
                  <a:pt x="1347" y="500"/>
                </a:lnTo>
                <a:lnTo>
                  <a:pt x="1354" y="641"/>
                </a:lnTo>
                <a:lnTo>
                  <a:pt x="1368" y="660"/>
                </a:lnTo>
                <a:lnTo>
                  <a:pt x="1375" y="695"/>
                </a:lnTo>
                <a:lnTo>
                  <a:pt x="1404" y="746"/>
                </a:lnTo>
                <a:lnTo>
                  <a:pt x="1404" y="791"/>
                </a:lnTo>
                <a:lnTo>
                  <a:pt x="1385" y="830"/>
                </a:lnTo>
                <a:lnTo>
                  <a:pt x="1390" y="852"/>
                </a:lnTo>
                <a:lnTo>
                  <a:pt x="1394" y="877"/>
                </a:lnTo>
                <a:lnTo>
                  <a:pt x="1391" y="900"/>
                </a:lnTo>
                <a:lnTo>
                  <a:pt x="1381" y="915"/>
                </a:lnTo>
                <a:lnTo>
                  <a:pt x="1366" y="934"/>
                </a:lnTo>
                <a:lnTo>
                  <a:pt x="1376" y="946"/>
                </a:lnTo>
                <a:lnTo>
                  <a:pt x="1321" y="966"/>
                </a:lnTo>
                <a:lnTo>
                  <a:pt x="1275" y="993"/>
                </a:lnTo>
                <a:lnTo>
                  <a:pt x="1302" y="971"/>
                </a:lnTo>
                <a:lnTo>
                  <a:pt x="1273" y="971"/>
                </a:lnTo>
                <a:lnTo>
                  <a:pt x="1282" y="934"/>
                </a:lnTo>
                <a:lnTo>
                  <a:pt x="1258" y="954"/>
                </a:lnTo>
                <a:lnTo>
                  <a:pt x="1246" y="947"/>
                </a:lnTo>
                <a:lnTo>
                  <a:pt x="1246" y="973"/>
                </a:lnTo>
                <a:lnTo>
                  <a:pt x="1258" y="975"/>
                </a:lnTo>
                <a:lnTo>
                  <a:pt x="1259" y="998"/>
                </a:lnTo>
                <a:lnTo>
                  <a:pt x="1240" y="1017"/>
                </a:lnTo>
                <a:lnTo>
                  <a:pt x="1231" y="1016"/>
                </a:lnTo>
                <a:lnTo>
                  <a:pt x="1227" y="1040"/>
                </a:lnTo>
                <a:lnTo>
                  <a:pt x="1097" y="1129"/>
                </a:lnTo>
                <a:lnTo>
                  <a:pt x="1099" y="1117"/>
                </a:lnTo>
                <a:lnTo>
                  <a:pt x="1158" y="1076"/>
                </a:lnTo>
                <a:lnTo>
                  <a:pt x="1112" y="1102"/>
                </a:lnTo>
                <a:lnTo>
                  <a:pt x="1115" y="1079"/>
                </a:lnTo>
                <a:lnTo>
                  <a:pt x="1104" y="1090"/>
                </a:lnTo>
                <a:lnTo>
                  <a:pt x="1089" y="1082"/>
                </a:lnTo>
                <a:lnTo>
                  <a:pt x="1083" y="1102"/>
                </a:lnTo>
                <a:lnTo>
                  <a:pt x="1064" y="1082"/>
                </a:lnTo>
                <a:lnTo>
                  <a:pt x="1066" y="1102"/>
                </a:lnTo>
                <a:lnTo>
                  <a:pt x="1089" y="1118"/>
                </a:lnTo>
                <a:lnTo>
                  <a:pt x="1061" y="1137"/>
                </a:lnTo>
                <a:lnTo>
                  <a:pt x="1048" y="1114"/>
                </a:lnTo>
                <a:lnTo>
                  <a:pt x="1040" y="1170"/>
                </a:lnTo>
                <a:lnTo>
                  <a:pt x="1025" y="1146"/>
                </a:lnTo>
                <a:lnTo>
                  <a:pt x="1003" y="1156"/>
                </a:lnTo>
                <a:lnTo>
                  <a:pt x="997" y="1170"/>
                </a:lnTo>
                <a:lnTo>
                  <a:pt x="1009" y="1195"/>
                </a:lnTo>
                <a:lnTo>
                  <a:pt x="963" y="1198"/>
                </a:lnTo>
                <a:lnTo>
                  <a:pt x="980" y="1203"/>
                </a:lnTo>
                <a:lnTo>
                  <a:pt x="981" y="1228"/>
                </a:lnTo>
                <a:lnTo>
                  <a:pt x="992" y="1222"/>
                </a:lnTo>
                <a:lnTo>
                  <a:pt x="986" y="1239"/>
                </a:lnTo>
                <a:lnTo>
                  <a:pt x="965" y="1275"/>
                </a:lnTo>
                <a:lnTo>
                  <a:pt x="965" y="1258"/>
                </a:lnTo>
                <a:lnTo>
                  <a:pt x="952" y="1273"/>
                </a:lnTo>
                <a:lnTo>
                  <a:pt x="934" y="1250"/>
                </a:lnTo>
                <a:lnTo>
                  <a:pt x="938" y="1276"/>
                </a:lnTo>
                <a:lnTo>
                  <a:pt x="973" y="1280"/>
                </a:lnTo>
                <a:lnTo>
                  <a:pt x="960" y="1317"/>
                </a:lnTo>
                <a:lnTo>
                  <a:pt x="969" y="1393"/>
                </a:lnTo>
                <a:lnTo>
                  <a:pt x="1003" y="1455"/>
                </a:lnTo>
                <a:lnTo>
                  <a:pt x="961" y="1457"/>
                </a:lnTo>
                <a:lnTo>
                  <a:pt x="922" y="1437"/>
                </a:lnTo>
                <a:lnTo>
                  <a:pt x="888" y="1437"/>
                </a:lnTo>
                <a:lnTo>
                  <a:pt x="838" y="1410"/>
                </a:lnTo>
                <a:lnTo>
                  <a:pt x="782" y="1390"/>
                </a:lnTo>
                <a:lnTo>
                  <a:pt x="777" y="1364"/>
                </a:lnTo>
                <a:lnTo>
                  <a:pt x="765" y="1328"/>
                </a:lnTo>
                <a:lnTo>
                  <a:pt x="745" y="1303"/>
                </a:lnTo>
                <a:lnTo>
                  <a:pt x="748" y="1275"/>
                </a:lnTo>
                <a:lnTo>
                  <a:pt x="735" y="1264"/>
                </a:lnTo>
                <a:lnTo>
                  <a:pt x="736" y="1228"/>
                </a:lnTo>
                <a:lnTo>
                  <a:pt x="703" y="1199"/>
                </a:lnTo>
                <a:lnTo>
                  <a:pt x="668" y="1142"/>
                </a:lnTo>
                <a:lnTo>
                  <a:pt x="607" y="998"/>
                </a:lnTo>
                <a:lnTo>
                  <a:pt x="561" y="957"/>
                </a:lnTo>
                <a:lnTo>
                  <a:pt x="546" y="927"/>
                </a:lnTo>
                <a:lnTo>
                  <a:pt x="504" y="920"/>
                </a:lnTo>
                <a:lnTo>
                  <a:pt x="473" y="915"/>
                </a:lnTo>
                <a:lnTo>
                  <a:pt x="442" y="900"/>
                </a:lnTo>
                <a:lnTo>
                  <a:pt x="434" y="915"/>
                </a:lnTo>
                <a:lnTo>
                  <a:pt x="405" y="915"/>
                </a:lnTo>
                <a:lnTo>
                  <a:pt x="375" y="985"/>
                </a:lnTo>
                <a:lnTo>
                  <a:pt x="346" y="1014"/>
                </a:lnTo>
                <a:lnTo>
                  <a:pt x="328" y="1014"/>
                </a:lnTo>
                <a:lnTo>
                  <a:pt x="275" y="969"/>
                </a:lnTo>
                <a:lnTo>
                  <a:pt x="252" y="962"/>
                </a:lnTo>
                <a:lnTo>
                  <a:pt x="201" y="912"/>
                </a:lnTo>
                <a:lnTo>
                  <a:pt x="187" y="873"/>
                </a:lnTo>
                <a:lnTo>
                  <a:pt x="187" y="831"/>
                </a:lnTo>
                <a:lnTo>
                  <a:pt x="163" y="774"/>
                </a:lnTo>
                <a:lnTo>
                  <a:pt x="121" y="736"/>
                </a:lnTo>
                <a:lnTo>
                  <a:pt x="62" y="657"/>
                </a:lnTo>
                <a:lnTo>
                  <a:pt x="39" y="646"/>
                </a:lnTo>
                <a:lnTo>
                  <a:pt x="25" y="603"/>
                </a:lnTo>
                <a:lnTo>
                  <a:pt x="9" y="596"/>
                </a:lnTo>
              </a:path>
            </a:pathLst>
          </a:custGeom>
          <a:solidFill>
            <a:srgbClr val="4CCE04"/>
          </a:solidFill>
          <a:ln w="25400" cap="rnd" cmpd="sng">
            <a:solidFill>
              <a:srgbClr val="4B7E08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Freeform 6"/>
          <p:cNvSpPr>
            <a:spLocks/>
          </p:cNvSpPr>
          <p:nvPr/>
        </p:nvSpPr>
        <p:spPr bwMode="auto">
          <a:xfrm>
            <a:off x="7399339" y="3743325"/>
            <a:ext cx="796925" cy="782638"/>
          </a:xfrm>
          <a:custGeom>
            <a:avLst/>
            <a:gdLst>
              <a:gd name="T0" fmla="*/ 0 w 548"/>
              <a:gd name="T1" fmla="*/ 2147483646 h 608"/>
              <a:gd name="T2" fmla="*/ 2147483646 w 548"/>
              <a:gd name="T3" fmla="*/ 2147483646 h 608"/>
              <a:gd name="T4" fmla="*/ 2147483646 w 548"/>
              <a:gd name="T5" fmla="*/ 2147483646 h 608"/>
              <a:gd name="T6" fmla="*/ 2147483646 w 548"/>
              <a:gd name="T7" fmla="*/ 2147483646 h 608"/>
              <a:gd name="T8" fmla="*/ 2147483646 w 548"/>
              <a:gd name="T9" fmla="*/ 2147483646 h 608"/>
              <a:gd name="T10" fmla="*/ 2147483646 w 548"/>
              <a:gd name="T11" fmla="*/ 2147483646 h 608"/>
              <a:gd name="T12" fmla="*/ 2147483646 w 548"/>
              <a:gd name="T13" fmla="*/ 2147483646 h 608"/>
              <a:gd name="T14" fmla="*/ 2147483646 w 548"/>
              <a:gd name="T15" fmla="*/ 2147483646 h 608"/>
              <a:gd name="T16" fmla="*/ 2147483646 w 548"/>
              <a:gd name="T17" fmla="*/ 2147483646 h 608"/>
              <a:gd name="T18" fmla="*/ 2147483646 w 548"/>
              <a:gd name="T19" fmla="*/ 2147483646 h 608"/>
              <a:gd name="T20" fmla="*/ 2147483646 w 548"/>
              <a:gd name="T21" fmla="*/ 2147483646 h 608"/>
              <a:gd name="T22" fmla="*/ 2147483646 w 548"/>
              <a:gd name="T23" fmla="*/ 2147483646 h 608"/>
              <a:gd name="T24" fmla="*/ 2147483646 w 548"/>
              <a:gd name="T25" fmla="*/ 2147483646 h 608"/>
              <a:gd name="T26" fmla="*/ 2147483646 w 548"/>
              <a:gd name="T27" fmla="*/ 2147483646 h 608"/>
              <a:gd name="T28" fmla="*/ 2147483646 w 548"/>
              <a:gd name="T29" fmla="*/ 2147483646 h 608"/>
              <a:gd name="T30" fmla="*/ 2147483646 w 548"/>
              <a:gd name="T31" fmla="*/ 2147483646 h 608"/>
              <a:gd name="T32" fmla="*/ 2147483646 w 548"/>
              <a:gd name="T33" fmla="*/ 2147483646 h 608"/>
              <a:gd name="T34" fmla="*/ 2147483646 w 548"/>
              <a:gd name="T35" fmla="*/ 2147483646 h 608"/>
              <a:gd name="T36" fmla="*/ 2147483646 w 548"/>
              <a:gd name="T37" fmla="*/ 2147483646 h 608"/>
              <a:gd name="T38" fmla="*/ 2147483646 w 548"/>
              <a:gd name="T39" fmla="*/ 2147483646 h 608"/>
              <a:gd name="T40" fmla="*/ 2147483646 w 548"/>
              <a:gd name="T41" fmla="*/ 2147483646 h 608"/>
              <a:gd name="T42" fmla="*/ 2147483646 w 548"/>
              <a:gd name="T43" fmla="*/ 2147483646 h 608"/>
              <a:gd name="T44" fmla="*/ 2147483646 w 548"/>
              <a:gd name="T45" fmla="*/ 2147483646 h 608"/>
              <a:gd name="T46" fmla="*/ 2147483646 w 548"/>
              <a:gd name="T47" fmla="*/ 2147483646 h 608"/>
              <a:gd name="T48" fmla="*/ 2147483646 w 548"/>
              <a:gd name="T49" fmla="*/ 2147483646 h 608"/>
              <a:gd name="T50" fmla="*/ 2147483646 w 548"/>
              <a:gd name="T51" fmla="*/ 2147483646 h 608"/>
              <a:gd name="T52" fmla="*/ 2147483646 w 548"/>
              <a:gd name="T53" fmla="*/ 2147483646 h 608"/>
              <a:gd name="T54" fmla="*/ 2147483646 w 548"/>
              <a:gd name="T55" fmla="*/ 2147483646 h 608"/>
              <a:gd name="T56" fmla="*/ 2147483646 w 548"/>
              <a:gd name="T57" fmla="*/ 2147483646 h 608"/>
              <a:gd name="T58" fmla="*/ 2147483646 w 548"/>
              <a:gd name="T59" fmla="*/ 2147483646 h 608"/>
              <a:gd name="T60" fmla="*/ 2147483646 w 548"/>
              <a:gd name="T61" fmla="*/ 2147483646 h 608"/>
              <a:gd name="T62" fmla="*/ 2147483646 w 548"/>
              <a:gd name="T63" fmla="*/ 2147483646 h 608"/>
              <a:gd name="T64" fmla="*/ 2147483646 w 548"/>
              <a:gd name="T65" fmla="*/ 2147483646 h 608"/>
              <a:gd name="T66" fmla="*/ 2147483646 w 548"/>
              <a:gd name="T67" fmla="*/ 2147483646 h 608"/>
              <a:gd name="T68" fmla="*/ 2147483646 w 548"/>
              <a:gd name="T69" fmla="*/ 2147483646 h 608"/>
              <a:gd name="T70" fmla="*/ 2147483646 w 548"/>
              <a:gd name="T71" fmla="*/ 2147483646 h 608"/>
              <a:gd name="T72" fmla="*/ 2147483646 w 548"/>
              <a:gd name="T73" fmla="*/ 2147483646 h 608"/>
              <a:gd name="T74" fmla="*/ 2147483646 w 548"/>
              <a:gd name="T75" fmla="*/ 2147483646 h 608"/>
              <a:gd name="T76" fmla="*/ 2147483646 w 548"/>
              <a:gd name="T77" fmla="*/ 2147483646 h 608"/>
              <a:gd name="T78" fmla="*/ 2147483646 w 548"/>
              <a:gd name="T79" fmla="*/ 2147483646 h 608"/>
              <a:gd name="T80" fmla="*/ 2147483646 w 548"/>
              <a:gd name="T81" fmla="*/ 0 h 608"/>
              <a:gd name="T82" fmla="*/ 2147483646 w 548"/>
              <a:gd name="T83" fmla="*/ 2147483646 h 608"/>
              <a:gd name="T84" fmla="*/ 0 w 548"/>
              <a:gd name="T85" fmla="*/ 2147483646 h 60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548" h="608">
                <a:moveTo>
                  <a:pt x="0" y="34"/>
                </a:moveTo>
                <a:lnTo>
                  <a:pt x="71" y="315"/>
                </a:lnTo>
                <a:lnTo>
                  <a:pt x="99" y="363"/>
                </a:lnTo>
                <a:lnTo>
                  <a:pt x="108" y="396"/>
                </a:lnTo>
                <a:lnTo>
                  <a:pt x="98" y="421"/>
                </a:lnTo>
                <a:lnTo>
                  <a:pt x="93" y="459"/>
                </a:lnTo>
                <a:lnTo>
                  <a:pt x="117" y="564"/>
                </a:lnTo>
                <a:lnTo>
                  <a:pt x="138" y="601"/>
                </a:lnTo>
                <a:lnTo>
                  <a:pt x="426" y="582"/>
                </a:lnTo>
                <a:lnTo>
                  <a:pt x="431" y="605"/>
                </a:lnTo>
                <a:lnTo>
                  <a:pt x="447" y="607"/>
                </a:lnTo>
                <a:lnTo>
                  <a:pt x="442" y="556"/>
                </a:lnTo>
                <a:lnTo>
                  <a:pt x="451" y="543"/>
                </a:lnTo>
                <a:lnTo>
                  <a:pt x="497" y="550"/>
                </a:lnTo>
                <a:lnTo>
                  <a:pt x="503" y="517"/>
                </a:lnTo>
                <a:lnTo>
                  <a:pt x="497" y="515"/>
                </a:lnTo>
                <a:lnTo>
                  <a:pt x="506" y="505"/>
                </a:lnTo>
                <a:lnTo>
                  <a:pt x="489" y="496"/>
                </a:lnTo>
                <a:lnTo>
                  <a:pt x="499" y="483"/>
                </a:lnTo>
                <a:lnTo>
                  <a:pt x="497" y="466"/>
                </a:lnTo>
                <a:lnTo>
                  <a:pt x="515" y="455"/>
                </a:lnTo>
                <a:lnTo>
                  <a:pt x="509" y="437"/>
                </a:lnTo>
                <a:lnTo>
                  <a:pt x="519" y="431"/>
                </a:lnTo>
                <a:lnTo>
                  <a:pt x="521" y="413"/>
                </a:lnTo>
                <a:lnTo>
                  <a:pt x="515" y="410"/>
                </a:lnTo>
                <a:lnTo>
                  <a:pt x="528" y="396"/>
                </a:lnTo>
                <a:lnTo>
                  <a:pt x="521" y="385"/>
                </a:lnTo>
                <a:lnTo>
                  <a:pt x="536" y="385"/>
                </a:lnTo>
                <a:lnTo>
                  <a:pt x="547" y="368"/>
                </a:lnTo>
                <a:lnTo>
                  <a:pt x="542" y="363"/>
                </a:lnTo>
                <a:lnTo>
                  <a:pt x="524" y="358"/>
                </a:lnTo>
                <a:lnTo>
                  <a:pt x="510" y="340"/>
                </a:lnTo>
                <a:lnTo>
                  <a:pt x="488" y="301"/>
                </a:lnTo>
                <a:lnTo>
                  <a:pt x="478" y="294"/>
                </a:lnTo>
                <a:lnTo>
                  <a:pt x="451" y="239"/>
                </a:lnTo>
                <a:lnTo>
                  <a:pt x="416" y="216"/>
                </a:lnTo>
                <a:lnTo>
                  <a:pt x="391" y="177"/>
                </a:lnTo>
                <a:lnTo>
                  <a:pt x="331" y="131"/>
                </a:lnTo>
                <a:lnTo>
                  <a:pt x="302" y="87"/>
                </a:lnTo>
                <a:lnTo>
                  <a:pt x="236" y="41"/>
                </a:lnTo>
                <a:lnTo>
                  <a:pt x="257" y="0"/>
                </a:lnTo>
                <a:lnTo>
                  <a:pt x="133" y="15"/>
                </a:lnTo>
                <a:lnTo>
                  <a:pt x="0" y="34"/>
                </a:lnTo>
              </a:path>
            </a:pathLst>
          </a:custGeom>
          <a:solidFill>
            <a:srgbClr val="4CCE04"/>
          </a:solidFill>
          <a:ln w="25400" cap="rnd" cmpd="sng">
            <a:solidFill>
              <a:srgbClr val="4B7E08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Freeform 7"/>
          <p:cNvSpPr>
            <a:spLocks/>
          </p:cNvSpPr>
          <p:nvPr/>
        </p:nvSpPr>
        <p:spPr bwMode="auto">
          <a:xfrm>
            <a:off x="6696075" y="3417888"/>
            <a:ext cx="1327150" cy="425450"/>
          </a:xfrm>
          <a:custGeom>
            <a:avLst/>
            <a:gdLst>
              <a:gd name="T0" fmla="*/ 0 w 850"/>
              <a:gd name="T1" fmla="*/ 2147483646 h 306"/>
              <a:gd name="T2" fmla="*/ 2147483646 w 850"/>
              <a:gd name="T3" fmla="*/ 2147483646 h 306"/>
              <a:gd name="T4" fmla="*/ 2147483646 w 850"/>
              <a:gd name="T5" fmla="*/ 2147483646 h 306"/>
              <a:gd name="T6" fmla="*/ 2147483646 w 850"/>
              <a:gd name="T7" fmla="*/ 2147483646 h 306"/>
              <a:gd name="T8" fmla="*/ 2147483646 w 850"/>
              <a:gd name="T9" fmla="*/ 2147483646 h 306"/>
              <a:gd name="T10" fmla="*/ 2147483646 w 850"/>
              <a:gd name="T11" fmla="*/ 2147483646 h 306"/>
              <a:gd name="T12" fmla="*/ 2147483646 w 850"/>
              <a:gd name="T13" fmla="*/ 2147483646 h 306"/>
              <a:gd name="T14" fmla="*/ 2147483646 w 850"/>
              <a:gd name="T15" fmla="*/ 2147483646 h 306"/>
              <a:gd name="T16" fmla="*/ 2147483646 w 850"/>
              <a:gd name="T17" fmla="*/ 2147483646 h 306"/>
              <a:gd name="T18" fmla="*/ 2147483646 w 850"/>
              <a:gd name="T19" fmla="*/ 2147483646 h 306"/>
              <a:gd name="T20" fmla="*/ 2147483646 w 850"/>
              <a:gd name="T21" fmla="*/ 2147483646 h 306"/>
              <a:gd name="T22" fmla="*/ 2147483646 w 850"/>
              <a:gd name="T23" fmla="*/ 2147483646 h 306"/>
              <a:gd name="T24" fmla="*/ 2147483646 w 850"/>
              <a:gd name="T25" fmla="*/ 2147483646 h 306"/>
              <a:gd name="T26" fmla="*/ 2147483646 w 850"/>
              <a:gd name="T27" fmla="*/ 2147483646 h 306"/>
              <a:gd name="T28" fmla="*/ 2147483646 w 850"/>
              <a:gd name="T29" fmla="*/ 2147483646 h 306"/>
              <a:gd name="T30" fmla="*/ 2147483646 w 850"/>
              <a:gd name="T31" fmla="*/ 0 h 306"/>
              <a:gd name="T32" fmla="*/ 2147483646 w 850"/>
              <a:gd name="T33" fmla="*/ 2147483646 h 306"/>
              <a:gd name="T34" fmla="*/ 2147483646 w 850"/>
              <a:gd name="T35" fmla="*/ 2147483646 h 306"/>
              <a:gd name="T36" fmla="*/ 2147483646 w 850"/>
              <a:gd name="T37" fmla="*/ 2147483646 h 306"/>
              <a:gd name="T38" fmla="*/ 2147483646 w 850"/>
              <a:gd name="T39" fmla="*/ 2147483646 h 306"/>
              <a:gd name="T40" fmla="*/ 2147483646 w 850"/>
              <a:gd name="T41" fmla="*/ 2147483646 h 306"/>
              <a:gd name="T42" fmla="*/ 2147483646 w 850"/>
              <a:gd name="T43" fmla="*/ 2147483646 h 306"/>
              <a:gd name="T44" fmla="*/ 2147483646 w 850"/>
              <a:gd name="T45" fmla="*/ 2147483646 h 306"/>
              <a:gd name="T46" fmla="*/ 2147483646 w 850"/>
              <a:gd name="T47" fmla="*/ 2147483646 h 306"/>
              <a:gd name="T48" fmla="*/ 2147483646 w 850"/>
              <a:gd name="T49" fmla="*/ 2147483646 h 306"/>
              <a:gd name="T50" fmla="*/ 0 w 850"/>
              <a:gd name="T51" fmla="*/ 2147483646 h 3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850" h="306">
                <a:moveTo>
                  <a:pt x="0" y="306"/>
                </a:moveTo>
                <a:lnTo>
                  <a:pt x="205" y="294"/>
                </a:lnTo>
                <a:lnTo>
                  <a:pt x="610" y="250"/>
                </a:lnTo>
                <a:lnTo>
                  <a:pt x="609" y="222"/>
                </a:lnTo>
                <a:lnTo>
                  <a:pt x="634" y="207"/>
                </a:lnTo>
                <a:lnTo>
                  <a:pt x="642" y="187"/>
                </a:lnTo>
                <a:lnTo>
                  <a:pt x="739" y="123"/>
                </a:lnTo>
                <a:lnTo>
                  <a:pt x="741" y="106"/>
                </a:lnTo>
                <a:lnTo>
                  <a:pt x="765" y="85"/>
                </a:lnTo>
                <a:lnTo>
                  <a:pt x="781" y="93"/>
                </a:lnTo>
                <a:lnTo>
                  <a:pt x="787" y="79"/>
                </a:lnTo>
                <a:lnTo>
                  <a:pt x="807" y="69"/>
                </a:lnTo>
                <a:lnTo>
                  <a:pt x="825" y="70"/>
                </a:lnTo>
                <a:lnTo>
                  <a:pt x="837" y="39"/>
                </a:lnTo>
                <a:lnTo>
                  <a:pt x="850" y="25"/>
                </a:lnTo>
                <a:lnTo>
                  <a:pt x="850" y="0"/>
                </a:lnTo>
                <a:lnTo>
                  <a:pt x="622" y="31"/>
                </a:lnTo>
                <a:lnTo>
                  <a:pt x="210" y="69"/>
                </a:lnTo>
                <a:lnTo>
                  <a:pt x="208" y="87"/>
                </a:lnTo>
                <a:lnTo>
                  <a:pt x="79" y="96"/>
                </a:lnTo>
                <a:lnTo>
                  <a:pt x="63" y="115"/>
                </a:lnTo>
                <a:lnTo>
                  <a:pt x="51" y="169"/>
                </a:lnTo>
                <a:lnTo>
                  <a:pt x="57" y="181"/>
                </a:lnTo>
                <a:lnTo>
                  <a:pt x="34" y="228"/>
                </a:lnTo>
                <a:lnTo>
                  <a:pt x="7" y="250"/>
                </a:lnTo>
                <a:lnTo>
                  <a:pt x="0" y="306"/>
                </a:lnTo>
                <a:close/>
              </a:path>
            </a:pathLst>
          </a:custGeom>
          <a:solidFill>
            <a:srgbClr val="56BAF8"/>
          </a:solidFill>
          <a:ln w="25400" cap="flat" cmpd="sng">
            <a:solidFill>
              <a:schemeClr val="accent1">
                <a:lumMod val="75000"/>
              </a:schemeClr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10"/>
          <p:cNvSpPr>
            <a:spLocks/>
          </p:cNvSpPr>
          <p:nvPr/>
        </p:nvSpPr>
        <p:spPr bwMode="auto">
          <a:xfrm>
            <a:off x="6053138" y="3571875"/>
            <a:ext cx="736600" cy="628650"/>
          </a:xfrm>
          <a:custGeom>
            <a:avLst/>
            <a:gdLst>
              <a:gd name="T0" fmla="*/ 0 w 510"/>
              <a:gd name="T1" fmla="*/ 2147483646 h 489"/>
              <a:gd name="T2" fmla="*/ 2147483646 w 510"/>
              <a:gd name="T3" fmla="*/ 2147483646 h 489"/>
              <a:gd name="T4" fmla="*/ 2147483646 w 510"/>
              <a:gd name="T5" fmla="*/ 2147483646 h 489"/>
              <a:gd name="T6" fmla="*/ 2147483646 w 510"/>
              <a:gd name="T7" fmla="*/ 2147483646 h 489"/>
              <a:gd name="T8" fmla="*/ 2147483646 w 510"/>
              <a:gd name="T9" fmla="*/ 2147483646 h 489"/>
              <a:gd name="T10" fmla="*/ 2147483646 w 510"/>
              <a:gd name="T11" fmla="*/ 2147483646 h 489"/>
              <a:gd name="T12" fmla="*/ 2147483646 w 510"/>
              <a:gd name="T13" fmla="*/ 2147483646 h 489"/>
              <a:gd name="T14" fmla="*/ 2147483646 w 510"/>
              <a:gd name="T15" fmla="*/ 2147483646 h 489"/>
              <a:gd name="T16" fmla="*/ 2147483646 w 510"/>
              <a:gd name="T17" fmla="*/ 2147483646 h 489"/>
              <a:gd name="T18" fmla="*/ 2147483646 w 510"/>
              <a:gd name="T19" fmla="*/ 2147483646 h 489"/>
              <a:gd name="T20" fmla="*/ 2147483646 w 510"/>
              <a:gd name="T21" fmla="*/ 2147483646 h 489"/>
              <a:gd name="T22" fmla="*/ 2147483646 w 510"/>
              <a:gd name="T23" fmla="*/ 2147483646 h 489"/>
              <a:gd name="T24" fmla="*/ 2147483646 w 510"/>
              <a:gd name="T25" fmla="*/ 2147483646 h 489"/>
              <a:gd name="T26" fmla="*/ 2147483646 w 510"/>
              <a:gd name="T27" fmla="*/ 2147483646 h 489"/>
              <a:gd name="T28" fmla="*/ 2147483646 w 510"/>
              <a:gd name="T29" fmla="*/ 2147483646 h 489"/>
              <a:gd name="T30" fmla="*/ 2147483646 w 510"/>
              <a:gd name="T31" fmla="*/ 2147483646 h 489"/>
              <a:gd name="T32" fmla="*/ 2147483646 w 510"/>
              <a:gd name="T33" fmla="*/ 2147483646 h 489"/>
              <a:gd name="T34" fmla="*/ 2147483646 w 510"/>
              <a:gd name="T35" fmla="*/ 2147483646 h 489"/>
              <a:gd name="T36" fmla="*/ 2147483646 w 510"/>
              <a:gd name="T37" fmla="*/ 2147483646 h 489"/>
              <a:gd name="T38" fmla="*/ 2147483646 w 510"/>
              <a:gd name="T39" fmla="*/ 0 h 489"/>
              <a:gd name="T40" fmla="*/ 0 w 510"/>
              <a:gd name="T41" fmla="*/ 2147483646 h 489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510" h="489">
                <a:moveTo>
                  <a:pt x="0" y="14"/>
                </a:moveTo>
                <a:lnTo>
                  <a:pt x="20" y="164"/>
                </a:lnTo>
                <a:lnTo>
                  <a:pt x="15" y="402"/>
                </a:lnTo>
                <a:lnTo>
                  <a:pt x="27" y="414"/>
                </a:lnTo>
                <a:lnTo>
                  <a:pt x="62" y="413"/>
                </a:lnTo>
                <a:lnTo>
                  <a:pt x="64" y="488"/>
                </a:lnTo>
                <a:lnTo>
                  <a:pt x="367" y="483"/>
                </a:lnTo>
                <a:lnTo>
                  <a:pt x="360" y="409"/>
                </a:lnTo>
                <a:lnTo>
                  <a:pt x="388" y="327"/>
                </a:lnTo>
                <a:lnTo>
                  <a:pt x="424" y="271"/>
                </a:lnTo>
                <a:lnTo>
                  <a:pt x="423" y="256"/>
                </a:lnTo>
                <a:lnTo>
                  <a:pt x="451" y="204"/>
                </a:lnTo>
                <a:lnTo>
                  <a:pt x="465" y="149"/>
                </a:lnTo>
                <a:lnTo>
                  <a:pt x="460" y="146"/>
                </a:lnTo>
                <a:lnTo>
                  <a:pt x="484" y="125"/>
                </a:lnTo>
                <a:lnTo>
                  <a:pt x="509" y="75"/>
                </a:lnTo>
                <a:lnTo>
                  <a:pt x="502" y="63"/>
                </a:lnTo>
                <a:lnTo>
                  <a:pt x="435" y="68"/>
                </a:lnTo>
                <a:lnTo>
                  <a:pt x="452" y="42"/>
                </a:lnTo>
                <a:lnTo>
                  <a:pt x="447" y="0"/>
                </a:lnTo>
                <a:lnTo>
                  <a:pt x="0" y="14"/>
                </a:lnTo>
              </a:path>
            </a:pathLst>
          </a:custGeom>
          <a:solidFill>
            <a:srgbClr val="FF9900"/>
          </a:solidFill>
          <a:ln w="25400" cap="rnd" cmpd="sng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" name="Freeform 14"/>
          <p:cNvSpPr>
            <a:spLocks/>
          </p:cNvSpPr>
          <p:nvPr/>
        </p:nvSpPr>
        <p:spPr bwMode="auto">
          <a:xfrm>
            <a:off x="7154863" y="4429126"/>
            <a:ext cx="1327150" cy="957263"/>
          </a:xfrm>
          <a:custGeom>
            <a:avLst/>
            <a:gdLst>
              <a:gd name="T0" fmla="*/ 0 w 915"/>
              <a:gd name="T1" fmla="*/ 2147483646 h 742"/>
              <a:gd name="T2" fmla="*/ 2147483646 w 915"/>
              <a:gd name="T3" fmla="*/ 2147483646 h 742"/>
              <a:gd name="T4" fmla="*/ 2147483646 w 915"/>
              <a:gd name="T5" fmla="*/ 2147483646 h 742"/>
              <a:gd name="T6" fmla="*/ 2147483646 w 915"/>
              <a:gd name="T7" fmla="*/ 2147483646 h 742"/>
              <a:gd name="T8" fmla="*/ 2147483646 w 915"/>
              <a:gd name="T9" fmla="*/ 2147483646 h 742"/>
              <a:gd name="T10" fmla="*/ 2147483646 w 915"/>
              <a:gd name="T11" fmla="*/ 2147483646 h 742"/>
              <a:gd name="T12" fmla="*/ 2147483646 w 915"/>
              <a:gd name="T13" fmla="*/ 2147483646 h 742"/>
              <a:gd name="T14" fmla="*/ 2147483646 w 915"/>
              <a:gd name="T15" fmla="*/ 2147483646 h 742"/>
              <a:gd name="T16" fmla="*/ 2147483646 w 915"/>
              <a:gd name="T17" fmla="*/ 2147483646 h 742"/>
              <a:gd name="T18" fmla="*/ 2147483646 w 915"/>
              <a:gd name="T19" fmla="*/ 2147483646 h 742"/>
              <a:gd name="T20" fmla="*/ 2147483646 w 915"/>
              <a:gd name="T21" fmla="*/ 2147483646 h 742"/>
              <a:gd name="T22" fmla="*/ 2147483646 w 915"/>
              <a:gd name="T23" fmla="*/ 2147483646 h 742"/>
              <a:gd name="T24" fmla="*/ 2147483646 w 915"/>
              <a:gd name="T25" fmla="*/ 2147483646 h 742"/>
              <a:gd name="T26" fmla="*/ 2147483646 w 915"/>
              <a:gd name="T27" fmla="*/ 2147483646 h 742"/>
              <a:gd name="T28" fmla="*/ 2147483646 w 915"/>
              <a:gd name="T29" fmla="*/ 2147483646 h 742"/>
              <a:gd name="T30" fmla="*/ 2147483646 w 915"/>
              <a:gd name="T31" fmla="*/ 2147483646 h 742"/>
              <a:gd name="T32" fmla="*/ 2147483646 w 915"/>
              <a:gd name="T33" fmla="*/ 2147483646 h 742"/>
              <a:gd name="T34" fmla="*/ 2147483646 w 915"/>
              <a:gd name="T35" fmla="*/ 2147483646 h 742"/>
              <a:gd name="T36" fmla="*/ 2147483646 w 915"/>
              <a:gd name="T37" fmla="*/ 2147483646 h 742"/>
              <a:gd name="T38" fmla="*/ 2147483646 w 915"/>
              <a:gd name="T39" fmla="*/ 2147483646 h 742"/>
              <a:gd name="T40" fmla="*/ 2147483646 w 915"/>
              <a:gd name="T41" fmla="*/ 2147483646 h 742"/>
              <a:gd name="T42" fmla="*/ 2147483646 w 915"/>
              <a:gd name="T43" fmla="*/ 2147483646 h 742"/>
              <a:gd name="T44" fmla="*/ 2147483646 w 915"/>
              <a:gd name="T45" fmla="*/ 2147483646 h 742"/>
              <a:gd name="T46" fmla="*/ 2147483646 w 915"/>
              <a:gd name="T47" fmla="*/ 2147483646 h 742"/>
              <a:gd name="T48" fmla="*/ 2147483646 w 915"/>
              <a:gd name="T49" fmla="*/ 2147483646 h 742"/>
              <a:gd name="T50" fmla="*/ 2147483646 w 915"/>
              <a:gd name="T51" fmla="*/ 2147483646 h 742"/>
              <a:gd name="T52" fmla="*/ 2147483646 w 915"/>
              <a:gd name="T53" fmla="*/ 2147483646 h 742"/>
              <a:gd name="T54" fmla="*/ 2147483646 w 915"/>
              <a:gd name="T55" fmla="*/ 2147483646 h 742"/>
              <a:gd name="T56" fmla="*/ 2147483646 w 915"/>
              <a:gd name="T57" fmla="*/ 2147483646 h 742"/>
              <a:gd name="T58" fmla="*/ 2147483646 w 915"/>
              <a:gd name="T59" fmla="*/ 2147483646 h 742"/>
              <a:gd name="T60" fmla="*/ 2147483646 w 915"/>
              <a:gd name="T61" fmla="*/ 2147483646 h 742"/>
              <a:gd name="T62" fmla="*/ 2147483646 w 915"/>
              <a:gd name="T63" fmla="*/ 2147483646 h 742"/>
              <a:gd name="T64" fmla="*/ 2147483646 w 915"/>
              <a:gd name="T65" fmla="*/ 2147483646 h 742"/>
              <a:gd name="T66" fmla="*/ 2147483646 w 915"/>
              <a:gd name="T67" fmla="*/ 2147483646 h 742"/>
              <a:gd name="T68" fmla="*/ 2147483646 w 915"/>
              <a:gd name="T69" fmla="*/ 2147483646 h 742"/>
              <a:gd name="T70" fmla="*/ 2147483646 w 915"/>
              <a:gd name="T71" fmla="*/ 2147483646 h 742"/>
              <a:gd name="T72" fmla="*/ 2147483646 w 915"/>
              <a:gd name="T73" fmla="*/ 2147483646 h 742"/>
              <a:gd name="T74" fmla="*/ 2147483646 w 915"/>
              <a:gd name="T75" fmla="*/ 2147483646 h 742"/>
              <a:gd name="T76" fmla="*/ 2147483646 w 915"/>
              <a:gd name="T77" fmla="*/ 2147483646 h 742"/>
              <a:gd name="T78" fmla="*/ 2147483646 w 915"/>
              <a:gd name="T79" fmla="*/ 2147483646 h 742"/>
              <a:gd name="T80" fmla="*/ 2147483646 w 915"/>
              <a:gd name="T81" fmla="*/ 2147483646 h 742"/>
              <a:gd name="T82" fmla="*/ 2147483646 w 915"/>
              <a:gd name="T83" fmla="*/ 2147483646 h 742"/>
              <a:gd name="T84" fmla="*/ 2147483646 w 915"/>
              <a:gd name="T85" fmla="*/ 2147483646 h 742"/>
              <a:gd name="T86" fmla="*/ 2147483646 w 915"/>
              <a:gd name="T87" fmla="*/ 2147483646 h 742"/>
              <a:gd name="T88" fmla="*/ 2147483646 w 915"/>
              <a:gd name="T89" fmla="*/ 2147483646 h 742"/>
              <a:gd name="T90" fmla="*/ 2147483646 w 915"/>
              <a:gd name="T91" fmla="*/ 2147483646 h 742"/>
              <a:gd name="T92" fmla="*/ 2147483646 w 915"/>
              <a:gd name="T93" fmla="*/ 2147483646 h 742"/>
              <a:gd name="T94" fmla="*/ 2147483646 w 915"/>
              <a:gd name="T95" fmla="*/ 2147483646 h 742"/>
              <a:gd name="T96" fmla="*/ 2147483646 w 915"/>
              <a:gd name="T97" fmla="*/ 2147483646 h 742"/>
              <a:gd name="T98" fmla="*/ 2147483646 w 915"/>
              <a:gd name="T99" fmla="*/ 2147483646 h 742"/>
              <a:gd name="T100" fmla="*/ 2147483646 w 915"/>
              <a:gd name="T101" fmla="*/ 2147483646 h 742"/>
              <a:gd name="T102" fmla="*/ 2147483646 w 915"/>
              <a:gd name="T103" fmla="*/ 2147483646 h 742"/>
              <a:gd name="T104" fmla="*/ 2147483646 w 915"/>
              <a:gd name="T105" fmla="*/ 2147483646 h 742"/>
              <a:gd name="T106" fmla="*/ 2147483646 w 915"/>
              <a:gd name="T107" fmla="*/ 2147483646 h 742"/>
              <a:gd name="T108" fmla="*/ 2147483646 w 915"/>
              <a:gd name="T109" fmla="*/ 2147483646 h 742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915" h="742">
                <a:moveTo>
                  <a:pt x="2" y="48"/>
                </a:moveTo>
                <a:lnTo>
                  <a:pt x="0" y="71"/>
                </a:lnTo>
                <a:lnTo>
                  <a:pt x="28" y="97"/>
                </a:lnTo>
                <a:lnTo>
                  <a:pt x="23" y="113"/>
                </a:lnTo>
                <a:lnTo>
                  <a:pt x="32" y="122"/>
                </a:lnTo>
                <a:lnTo>
                  <a:pt x="22" y="141"/>
                </a:lnTo>
                <a:lnTo>
                  <a:pt x="39" y="133"/>
                </a:lnTo>
                <a:lnTo>
                  <a:pt x="52" y="119"/>
                </a:lnTo>
                <a:lnTo>
                  <a:pt x="50" y="104"/>
                </a:lnTo>
                <a:lnTo>
                  <a:pt x="61" y="114"/>
                </a:lnTo>
                <a:lnTo>
                  <a:pt x="70" y="102"/>
                </a:lnTo>
                <a:lnTo>
                  <a:pt x="78" y="112"/>
                </a:lnTo>
                <a:lnTo>
                  <a:pt x="54" y="129"/>
                </a:lnTo>
                <a:lnTo>
                  <a:pt x="114" y="116"/>
                </a:lnTo>
                <a:lnTo>
                  <a:pt x="126" y="103"/>
                </a:lnTo>
                <a:lnTo>
                  <a:pt x="136" y="107"/>
                </a:lnTo>
                <a:lnTo>
                  <a:pt x="156" y="102"/>
                </a:lnTo>
                <a:lnTo>
                  <a:pt x="169" y="108"/>
                </a:lnTo>
                <a:lnTo>
                  <a:pt x="127" y="114"/>
                </a:lnTo>
                <a:lnTo>
                  <a:pt x="141" y="117"/>
                </a:lnTo>
                <a:lnTo>
                  <a:pt x="185" y="128"/>
                </a:lnTo>
                <a:lnTo>
                  <a:pt x="214" y="146"/>
                </a:lnTo>
                <a:lnTo>
                  <a:pt x="206" y="122"/>
                </a:lnTo>
                <a:lnTo>
                  <a:pt x="218" y="140"/>
                </a:lnTo>
                <a:lnTo>
                  <a:pt x="239" y="142"/>
                </a:lnTo>
                <a:lnTo>
                  <a:pt x="220" y="148"/>
                </a:lnTo>
                <a:lnTo>
                  <a:pt x="253" y="166"/>
                </a:lnTo>
                <a:lnTo>
                  <a:pt x="264" y="182"/>
                </a:lnTo>
                <a:lnTo>
                  <a:pt x="264" y="196"/>
                </a:lnTo>
                <a:lnTo>
                  <a:pt x="252" y="177"/>
                </a:lnTo>
                <a:lnTo>
                  <a:pt x="258" y="203"/>
                </a:lnTo>
                <a:lnTo>
                  <a:pt x="284" y="194"/>
                </a:lnTo>
                <a:lnTo>
                  <a:pt x="300" y="193"/>
                </a:lnTo>
                <a:lnTo>
                  <a:pt x="309" y="181"/>
                </a:lnTo>
                <a:lnTo>
                  <a:pt x="316" y="187"/>
                </a:lnTo>
                <a:lnTo>
                  <a:pt x="346" y="162"/>
                </a:lnTo>
                <a:lnTo>
                  <a:pt x="368" y="161"/>
                </a:lnTo>
                <a:lnTo>
                  <a:pt x="360" y="151"/>
                </a:lnTo>
                <a:lnTo>
                  <a:pt x="374" y="129"/>
                </a:lnTo>
                <a:lnTo>
                  <a:pt x="408" y="128"/>
                </a:lnTo>
                <a:lnTo>
                  <a:pt x="441" y="146"/>
                </a:lnTo>
                <a:lnTo>
                  <a:pt x="461" y="173"/>
                </a:lnTo>
                <a:lnTo>
                  <a:pt x="477" y="178"/>
                </a:lnTo>
                <a:lnTo>
                  <a:pt x="481" y="196"/>
                </a:lnTo>
                <a:lnTo>
                  <a:pt x="503" y="208"/>
                </a:lnTo>
                <a:lnTo>
                  <a:pt x="512" y="223"/>
                </a:lnTo>
                <a:lnTo>
                  <a:pt x="522" y="235"/>
                </a:lnTo>
                <a:lnTo>
                  <a:pt x="552" y="237"/>
                </a:lnTo>
                <a:lnTo>
                  <a:pt x="560" y="257"/>
                </a:lnTo>
                <a:lnTo>
                  <a:pt x="578" y="296"/>
                </a:lnTo>
                <a:lnTo>
                  <a:pt x="570" y="368"/>
                </a:lnTo>
                <a:lnTo>
                  <a:pt x="572" y="415"/>
                </a:lnTo>
                <a:lnTo>
                  <a:pt x="590" y="427"/>
                </a:lnTo>
                <a:lnTo>
                  <a:pt x="593" y="406"/>
                </a:lnTo>
                <a:lnTo>
                  <a:pt x="581" y="400"/>
                </a:lnTo>
                <a:lnTo>
                  <a:pt x="582" y="384"/>
                </a:lnTo>
                <a:lnTo>
                  <a:pt x="587" y="388"/>
                </a:lnTo>
                <a:lnTo>
                  <a:pt x="602" y="392"/>
                </a:lnTo>
                <a:lnTo>
                  <a:pt x="606" y="408"/>
                </a:lnTo>
                <a:lnTo>
                  <a:pt x="612" y="392"/>
                </a:lnTo>
                <a:lnTo>
                  <a:pt x="620" y="406"/>
                </a:lnTo>
                <a:lnTo>
                  <a:pt x="595" y="454"/>
                </a:lnTo>
                <a:lnTo>
                  <a:pt x="594" y="461"/>
                </a:lnTo>
                <a:lnTo>
                  <a:pt x="610" y="470"/>
                </a:lnTo>
                <a:lnTo>
                  <a:pt x="623" y="507"/>
                </a:lnTo>
                <a:lnTo>
                  <a:pt x="641" y="525"/>
                </a:lnTo>
                <a:lnTo>
                  <a:pt x="650" y="539"/>
                </a:lnTo>
                <a:lnTo>
                  <a:pt x="663" y="539"/>
                </a:lnTo>
                <a:lnTo>
                  <a:pt x="650" y="519"/>
                </a:lnTo>
                <a:lnTo>
                  <a:pt x="661" y="521"/>
                </a:lnTo>
                <a:lnTo>
                  <a:pt x="674" y="518"/>
                </a:lnTo>
                <a:lnTo>
                  <a:pt x="668" y="525"/>
                </a:lnTo>
                <a:lnTo>
                  <a:pt x="673" y="545"/>
                </a:lnTo>
                <a:lnTo>
                  <a:pt x="680" y="573"/>
                </a:lnTo>
                <a:lnTo>
                  <a:pt x="702" y="584"/>
                </a:lnTo>
                <a:lnTo>
                  <a:pt x="708" y="599"/>
                </a:lnTo>
                <a:lnTo>
                  <a:pt x="726" y="649"/>
                </a:lnTo>
                <a:lnTo>
                  <a:pt x="750" y="649"/>
                </a:lnTo>
                <a:lnTo>
                  <a:pt x="770" y="660"/>
                </a:lnTo>
                <a:lnTo>
                  <a:pt x="806" y="710"/>
                </a:lnTo>
                <a:lnTo>
                  <a:pt x="831" y="714"/>
                </a:lnTo>
                <a:lnTo>
                  <a:pt x="833" y="724"/>
                </a:lnTo>
                <a:lnTo>
                  <a:pt x="827" y="729"/>
                </a:lnTo>
                <a:lnTo>
                  <a:pt x="806" y="719"/>
                </a:lnTo>
                <a:lnTo>
                  <a:pt x="811" y="741"/>
                </a:lnTo>
                <a:lnTo>
                  <a:pt x="838" y="734"/>
                </a:lnTo>
                <a:lnTo>
                  <a:pt x="861" y="734"/>
                </a:lnTo>
                <a:lnTo>
                  <a:pt x="871" y="719"/>
                </a:lnTo>
                <a:lnTo>
                  <a:pt x="888" y="719"/>
                </a:lnTo>
                <a:lnTo>
                  <a:pt x="900" y="698"/>
                </a:lnTo>
                <a:lnTo>
                  <a:pt x="895" y="666"/>
                </a:lnTo>
                <a:lnTo>
                  <a:pt x="904" y="633"/>
                </a:lnTo>
                <a:lnTo>
                  <a:pt x="914" y="638"/>
                </a:lnTo>
                <a:lnTo>
                  <a:pt x="906" y="520"/>
                </a:lnTo>
                <a:lnTo>
                  <a:pt x="895" y="484"/>
                </a:lnTo>
                <a:lnTo>
                  <a:pt x="796" y="311"/>
                </a:lnTo>
                <a:lnTo>
                  <a:pt x="773" y="256"/>
                </a:lnTo>
                <a:lnTo>
                  <a:pt x="783" y="256"/>
                </a:lnTo>
                <a:lnTo>
                  <a:pt x="718" y="146"/>
                </a:lnTo>
                <a:lnTo>
                  <a:pt x="674" y="29"/>
                </a:lnTo>
                <a:lnTo>
                  <a:pt x="672" y="12"/>
                </a:lnTo>
                <a:lnTo>
                  <a:pt x="661" y="7"/>
                </a:lnTo>
                <a:lnTo>
                  <a:pt x="616" y="0"/>
                </a:lnTo>
                <a:lnTo>
                  <a:pt x="607" y="13"/>
                </a:lnTo>
                <a:lnTo>
                  <a:pt x="612" y="64"/>
                </a:lnTo>
                <a:lnTo>
                  <a:pt x="595" y="62"/>
                </a:lnTo>
                <a:lnTo>
                  <a:pt x="591" y="39"/>
                </a:lnTo>
                <a:lnTo>
                  <a:pt x="303" y="58"/>
                </a:lnTo>
                <a:lnTo>
                  <a:pt x="283" y="21"/>
                </a:lnTo>
                <a:lnTo>
                  <a:pt x="2" y="48"/>
                </a:lnTo>
              </a:path>
            </a:pathLst>
          </a:custGeom>
          <a:solidFill>
            <a:srgbClr val="FF9900"/>
          </a:solidFill>
          <a:ln w="25400" cap="rnd" cmpd="sng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15"/>
          <p:cNvSpPr>
            <a:spLocks/>
          </p:cNvSpPr>
          <p:nvPr/>
        </p:nvSpPr>
        <p:spPr bwMode="auto">
          <a:xfrm>
            <a:off x="8256588" y="5464176"/>
            <a:ext cx="69850" cy="47625"/>
          </a:xfrm>
          <a:custGeom>
            <a:avLst/>
            <a:gdLst>
              <a:gd name="T0" fmla="*/ 0 w 47"/>
              <a:gd name="T1" fmla="*/ 2147483646 h 37"/>
              <a:gd name="T2" fmla="*/ 2147483646 w 47"/>
              <a:gd name="T3" fmla="*/ 2147483646 h 37"/>
              <a:gd name="T4" fmla="*/ 2147483646 w 47"/>
              <a:gd name="T5" fmla="*/ 2147483646 h 37"/>
              <a:gd name="T6" fmla="*/ 2147483646 w 47"/>
              <a:gd name="T7" fmla="*/ 0 h 37"/>
              <a:gd name="T8" fmla="*/ 2147483646 w 47"/>
              <a:gd name="T9" fmla="*/ 2147483646 h 37"/>
              <a:gd name="T10" fmla="*/ 2147483646 w 47"/>
              <a:gd name="T11" fmla="*/ 2147483646 h 37"/>
              <a:gd name="T12" fmla="*/ 2147483646 w 47"/>
              <a:gd name="T13" fmla="*/ 2147483646 h 37"/>
              <a:gd name="T14" fmla="*/ 2147483646 w 47"/>
              <a:gd name="T15" fmla="*/ 2147483646 h 37"/>
              <a:gd name="T16" fmla="*/ 0 w 47"/>
              <a:gd name="T17" fmla="*/ 2147483646 h 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7" h="37">
                <a:moveTo>
                  <a:pt x="0" y="36"/>
                </a:moveTo>
                <a:lnTo>
                  <a:pt x="3" y="17"/>
                </a:lnTo>
                <a:lnTo>
                  <a:pt x="17" y="15"/>
                </a:lnTo>
                <a:lnTo>
                  <a:pt x="20" y="0"/>
                </a:lnTo>
                <a:lnTo>
                  <a:pt x="46" y="16"/>
                </a:lnTo>
                <a:lnTo>
                  <a:pt x="20" y="24"/>
                </a:lnTo>
                <a:lnTo>
                  <a:pt x="8" y="20"/>
                </a:lnTo>
                <a:lnTo>
                  <a:pt x="13" y="31"/>
                </a:lnTo>
                <a:lnTo>
                  <a:pt x="0" y="36"/>
                </a:lnTo>
              </a:path>
            </a:pathLst>
          </a:custGeom>
          <a:noFill/>
          <a:ln w="254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Freeform 16"/>
          <p:cNvSpPr>
            <a:spLocks/>
          </p:cNvSpPr>
          <p:nvPr/>
        </p:nvSpPr>
        <p:spPr bwMode="auto">
          <a:xfrm>
            <a:off x="8350251" y="5445126"/>
            <a:ext cx="53975" cy="28575"/>
          </a:xfrm>
          <a:custGeom>
            <a:avLst/>
            <a:gdLst>
              <a:gd name="T0" fmla="*/ 0 w 37"/>
              <a:gd name="T1" fmla="*/ 2147483646 h 23"/>
              <a:gd name="T2" fmla="*/ 2147483646 w 37"/>
              <a:gd name="T3" fmla="*/ 2147483646 h 23"/>
              <a:gd name="T4" fmla="*/ 2147483646 w 37"/>
              <a:gd name="T5" fmla="*/ 0 h 23"/>
              <a:gd name="T6" fmla="*/ 2147483646 w 37"/>
              <a:gd name="T7" fmla="*/ 2147483646 h 23"/>
              <a:gd name="T8" fmla="*/ 0 w 37"/>
              <a:gd name="T9" fmla="*/ 2147483646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" h="23">
                <a:moveTo>
                  <a:pt x="0" y="21"/>
                </a:moveTo>
                <a:lnTo>
                  <a:pt x="6" y="22"/>
                </a:lnTo>
                <a:lnTo>
                  <a:pt x="36" y="0"/>
                </a:lnTo>
                <a:lnTo>
                  <a:pt x="9" y="16"/>
                </a:lnTo>
                <a:lnTo>
                  <a:pt x="0" y="21"/>
                </a:lnTo>
              </a:path>
            </a:pathLst>
          </a:custGeom>
          <a:noFill/>
          <a:ln w="254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17"/>
          <p:cNvSpPr>
            <a:spLocks/>
          </p:cNvSpPr>
          <p:nvPr/>
        </p:nvSpPr>
        <p:spPr bwMode="auto">
          <a:xfrm>
            <a:off x="8442325" y="5346701"/>
            <a:ext cx="38100" cy="61913"/>
          </a:xfrm>
          <a:custGeom>
            <a:avLst/>
            <a:gdLst>
              <a:gd name="T0" fmla="*/ 0 w 27"/>
              <a:gd name="T1" fmla="*/ 2147483646 h 49"/>
              <a:gd name="T2" fmla="*/ 2147483646 w 27"/>
              <a:gd name="T3" fmla="*/ 2147483646 h 49"/>
              <a:gd name="T4" fmla="*/ 2147483646 w 27"/>
              <a:gd name="T5" fmla="*/ 0 h 49"/>
              <a:gd name="T6" fmla="*/ 2147483646 w 27"/>
              <a:gd name="T7" fmla="*/ 2147483646 h 49"/>
              <a:gd name="T8" fmla="*/ 0 w 27"/>
              <a:gd name="T9" fmla="*/ 2147483646 h 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" h="49">
                <a:moveTo>
                  <a:pt x="0" y="48"/>
                </a:moveTo>
                <a:lnTo>
                  <a:pt x="14" y="32"/>
                </a:lnTo>
                <a:lnTo>
                  <a:pt x="26" y="0"/>
                </a:lnTo>
                <a:lnTo>
                  <a:pt x="17" y="15"/>
                </a:lnTo>
                <a:lnTo>
                  <a:pt x="0" y="48"/>
                </a:lnTo>
              </a:path>
            </a:pathLst>
          </a:custGeom>
          <a:noFill/>
          <a:ln w="254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22"/>
          <p:cNvSpPr>
            <a:spLocks/>
          </p:cNvSpPr>
          <p:nvPr/>
        </p:nvSpPr>
        <p:spPr bwMode="auto">
          <a:xfrm>
            <a:off x="6146801" y="4195763"/>
            <a:ext cx="817563" cy="684212"/>
          </a:xfrm>
          <a:custGeom>
            <a:avLst/>
            <a:gdLst>
              <a:gd name="T0" fmla="*/ 2147483646 w 565"/>
              <a:gd name="T1" fmla="*/ 2147483646 h 532"/>
              <a:gd name="T2" fmla="*/ 2147483646 w 565"/>
              <a:gd name="T3" fmla="*/ 2147483646 h 532"/>
              <a:gd name="T4" fmla="*/ 2147483646 w 565"/>
              <a:gd name="T5" fmla="*/ 2147483646 h 532"/>
              <a:gd name="T6" fmla="*/ 2147483646 w 565"/>
              <a:gd name="T7" fmla="*/ 2147483646 h 532"/>
              <a:gd name="T8" fmla="*/ 2147483646 w 565"/>
              <a:gd name="T9" fmla="*/ 2147483646 h 532"/>
              <a:gd name="T10" fmla="*/ 2147483646 w 565"/>
              <a:gd name="T11" fmla="*/ 2147483646 h 532"/>
              <a:gd name="T12" fmla="*/ 2147483646 w 565"/>
              <a:gd name="T13" fmla="*/ 2147483646 h 532"/>
              <a:gd name="T14" fmla="*/ 2147483646 w 565"/>
              <a:gd name="T15" fmla="*/ 2147483646 h 532"/>
              <a:gd name="T16" fmla="*/ 2147483646 w 565"/>
              <a:gd name="T17" fmla="*/ 2147483646 h 532"/>
              <a:gd name="T18" fmla="*/ 2147483646 w 565"/>
              <a:gd name="T19" fmla="*/ 2147483646 h 532"/>
              <a:gd name="T20" fmla="*/ 2147483646 w 565"/>
              <a:gd name="T21" fmla="*/ 2147483646 h 532"/>
              <a:gd name="T22" fmla="*/ 2147483646 w 565"/>
              <a:gd name="T23" fmla="*/ 2147483646 h 532"/>
              <a:gd name="T24" fmla="*/ 2147483646 w 565"/>
              <a:gd name="T25" fmla="*/ 2147483646 h 532"/>
              <a:gd name="T26" fmla="*/ 2147483646 w 565"/>
              <a:gd name="T27" fmla="*/ 2147483646 h 532"/>
              <a:gd name="T28" fmla="*/ 2147483646 w 565"/>
              <a:gd name="T29" fmla="*/ 2147483646 h 532"/>
              <a:gd name="T30" fmla="*/ 2147483646 w 565"/>
              <a:gd name="T31" fmla="*/ 2147483646 h 532"/>
              <a:gd name="T32" fmla="*/ 2147483646 w 565"/>
              <a:gd name="T33" fmla="*/ 2147483646 h 532"/>
              <a:gd name="T34" fmla="*/ 2147483646 w 565"/>
              <a:gd name="T35" fmla="*/ 2147483646 h 532"/>
              <a:gd name="T36" fmla="*/ 2147483646 w 565"/>
              <a:gd name="T37" fmla="*/ 2147483646 h 532"/>
              <a:gd name="T38" fmla="*/ 2147483646 w 565"/>
              <a:gd name="T39" fmla="*/ 2147483646 h 532"/>
              <a:gd name="T40" fmla="*/ 2147483646 w 565"/>
              <a:gd name="T41" fmla="*/ 2147483646 h 532"/>
              <a:gd name="T42" fmla="*/ 2147483646 w 565"/>
              <a:gd name="T43" fmla="*/ 2147483646 h 532"/>
              <a:gd name="T44" fmla="*/ 2147483646 w 565"/>
              <a:gd name="T45" fmla="*/ 2147483646 h 532"/>
              <a:gd name="T46" fmla="*/ 2147483646 w 565"/>
              <a:gd name="T47" fmla="*/ 2147483646 h 532"/>
              <a:gd name="T48" fmla="*/ 2147483646 w 565"/>
              <a:gd name="T49" fmla="*/ 2147483646 h 532"/>
              <a:gd name="T50" fmla="*/ 2147483646 w 565"/>
              <a:gd name="T51" fmla="*/ 2147483646 h 532"/>
              <a:gd name="T52" fmla="*/ 2147483646 w 565"/>
              <a:gd name="T53" fmla="*/ 2147483646 h 532"/>
              <a:gd name="T54" fmla="*/ 2147483646 w 565"/>
              <a:gd name="T55" fmla="*/ 2147483646 h 532"/>
              <a:gd name="T56" fmla="*/ 2147483646 w 565"/>
              <a:gd name="T57" fmla="*/ 2147483646 h 532"/>
              <a:gd name="T58" fmla="*/ 2147483646 w 565"/>
              <a:gd name="T59" fmla="*/ 2147483646 h 532"/>
              <a:gd name="T60" fmla="*/ 2147483646 w 565"/>
              <a:gd name="T61" fmla="*/ 2147483646 h 532"/>
              <a:gd name="T62" fmla="*/ 2147483646 w 565"/>
              <a:gd name="T63" fmla="*/ 2147483646 h 532"/>
              <a:gd name="T64" fmla="*/ 2147483646 w 565"/>
              <a:gd name="T65" fmla="*/ 2147483646 h 532"/>
              <a:gd name="T66" fmla="*/ 2147483646 w 565"/>
              <a:gd name="T67" fmla="*/ 2147483646 h 532"/>
              <a:gd name="T68" fmla="*/ 2147483646 w 565"/>
              <a:gd name="T69" fmla="*/ 2147483646 h 532"/>
              <a:gd name="T70" fmla="*/ 2147483646 w 565"/>
              <a:gd name="T71" fmla="*/ 2147483646 h 532"/>
              <a:gd name="T72" fmla="*/ 2147483646 w 565"/>
              <a:gd name="T73" fmla="*/ 2147483646 h 532"/>
              <a:gd name="T74" fmla="*/ 2147483646 w 565"/>
              <a:gd name="T75" fmla="*/ 2147483646 h 532"/>
              <a:gd name="T76" fmla="*/ 2147483646 w 565"/>
              <a:gd name="T77" fmla="*/ 2147483646 h 532"/>
              <a:gd name="T78" fmla="*/ 2147483646 w 565"/>
              <a:gd name="T79" fmla="*/ 2147483646 h 532"/>
              <a:gd name="T80" fmla="*/ 2147483646 w 565"/>
              <a:gd name="T81" fmla="*/ 2147483646 h 532"/>
              <a:gd name="T82" fmla="*/ 2147483646 w 565"/>
              <a:gd name="T83" fmla="*/ 2147483646 h 532"/>
              <a:gd name="T84" fmla="*/ 2147483646 w 565"/>
              <a:gd name="T85" fmla="*/ 2147483646 h 532"/>
              <a:gd name="T86" fmla="*/ 2147483646 w 565"/>
              <a:gd name="T87" fmla="*/ 2147483646 h 532"/>
              <a:gd name="T88" fmla="*/ 2147483646 w 565"/>
              <a:gd name="T89" fmla="*/ 2147483646 h 532"/>
              <a:gd name="T90" fmla="*/ 2147483646 w 565"/>
              <a:gd name="T91" fmla="*/ 0 h 5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565" h="532">
                <a:moveTo>
                  <a:pt x="0" y="5"/>
                </a:moveTo>
                <a:lnTo>
                  <a:pt x="6" y="146"/>
                </a:lnTo>
                <a:lnTo>
                  <a:pt x="21" y="164"/>
                </a:lnTo>
                <a:lnTo>
                  <a:pt x="28" y="200"/>
                </a:lnTo>
                <a:lnTo>
                  <a:pt x="57" y="250"/>
                </a:lnTo>
                <a:lnTo>
                  <a:pt x="57" y="295"/>
                </a:lnTo>
                <a:lnTo>
                  <a:pt x="38" y="334"/>
                </a:lnTo>
                <a:lnTo>
                  <a:pt x="42" y="356"/>
                </a:lnTo>
                <a:lnTo>
                  <a:pt x="46" y="381"/>
                </a:lnTo>
                <a:lnTo>
                  <a:pt x="43" y="404"/>
                </a:lnTo>
                <a:lnTo>
                  <a:pt x="34" y="419"/>
                </a:lnTo>
                <a:lnTo>
                  <a:pt x="18" y="438"/>
                </a:lnTo>
                <a:lnTo>
                  <a:pt x="29" y="449"/>
                </a:lnTo>
                <a:lnTo>
                  <a:pt x="105" y="440"/>
                </a:lnTo>
                <a:lnTo>
                  <a:pt x="165" y="465"/>
                </a:lnTo>
                <a:lnTo>
                  <a:pt x="225" y="461"/>
                </a:lnTo>
                <a:lnTo>
                  <a:pt x="217" y="444"/>
                </a:lnTo>
                <a:lnTo>
                  <a:pt x="235" y="428"/>
                </a:lnTo>
                <a:lnTo>
                  <a:pt x="276" y="438"/>
                </a:lnTo>
                <a:lnTo>
                  <a:pt x="284" y="468"/>
                </a:lnTo>
                <a:lnTo>
                  <a:pt x="295" y="464"/>
                </a:lnTo>
                <a:lnTo>
                  <a:pt x="312" y="471"/>
                </a:lnTo>
                <a:lnTo>
                  <a:pt x="330" y="491"/>
                </a:lnTo>
                <a:lnTo>
                  <a:pt x="332" y="508"/>
                </a:lnTo>
                <a:lnTo>
                  <a:pt x="350" y="510"/>
                </a:lnTo>
                <a:lnTo>
                  <a:pt x="369" y="523"/>
                </a:lnTo>
                <a:lnTo>
                  <a:pt x="381" y="517"/>
                </a:lnTo>
                <a:lnTo>
                  <a:pt x="393" y="502"/>
                </a:lnTo>
                <a:lnTo>
                  <a:pt x="392" y="491"/>
                </a:lnTo>
                <a:lnTo>
                  <a:pt x="409" y="508"/>
                </a:lnTo>
                <a:lnTo>
                  <a:pt x="417" y="492"/>
                </a:lnTo>
                <a:lnTo>
                  <a:pt x="429" y="521"/>
                </a:lnTo>
                <a:lnTo>
                  <a:pt x="448" y="508"/>
                </a:lnTo>
                <a:lnTo>
                  <a:pt x="452" y="499"/>
                </a:lnTo>
                <a:lnTo>
                  <a:pt x="448" y="491"/>
                </a:lnTo>
                <a:lnTo>
                  <a:pt x="449" y="466"/>
                </a:lnTo>
                <a:lnTo>
                  <a:pt x="455" y="466"/>
                </a:lnTo>
                <a:lnTo>
                  <a:pt x="471" y="468"/>
                </a:lnTo>
                <a:lnTo>
                  <a:pt x="476" y="485"/>
                </a:lnTo>
                <a:lnTo>
                  <a:pt x="492" y="484"/>
                </a:lnTo>
                <a:lnTo>
                  <a:pt x="509" y="494"/>
                </a:lnTo>
                <a:lnTo>
                  <a:pt x="511" y="492"/>
                </a:lnTo>
                <a:lnTo>
                  <a:pt x="519" y="503"/>
                </a:lnTo>
                <a:lnTo>
                  <a:pt x="529" y="512"/>
                </a:lnTo>
                <a:lnTo>
                  <a:pt x="525" y="531"/>
                </a:lnTo>
                <a:lnTo>
                  <a:pt x="540" y="513"/>
                </a:lnTo>
                <a:lnTo>
                  <a:pt x="552" y="524"/>
                </a:lnTo>
                <a:lnTo>
                  <a:pt x="551" y="510"/>
                </a:lnTo>
                <a:lnTo>
                  <a:pt x="564" y="508"/>
                </a:lnTo>
                <a:lnTo>
                  <a:pt x="564" y="499"/>
                </a:lnTo>
                <a:lnTo>
                  <a:pt x="550" y="494"/>
                </a:lnTo>
                <a:lnTo>
                  <a:pt x="541" y="485"/>
                </a:lnTo>
                <a:lnTo>
                  <a:pt x="529" y="487"/>
                </a:lnTo>
                <a:lnTo>
                  <a:pt x="522" y="474"/>
                </a:lnTo>
                <a:lnTo>
                  <a:pt x="509" y="474"/>
                </a:lnTo>
                <a:lnTo>
                  <a:pt x="495" y="447"/>
                </a:lnTo>
                <a:lnTo>
                  <a:pt x="503" y="440"/>
                </a:lnTo>
                <a:lnTo>
                  <a:pt x="514" y="434"/>
                </a:lnTo>
                <a:lnTo>
                  <a:pt x="519" y="419"/>
                </a:lnTo>
                <a:lnTo>
                  <a:pt x="527" y="418"/>
                </a:lnTo>
                <a:lnTo>
                  <a:pt x="541" y="402"/>
                </a:lnTo>
                <a:lnTo>
                  <a:pt x="537" y="397"/>
                </a:lnTo>
                <a:lnTo>
                  <a:pt x="537" y="370"/>
                </a:lnTo>
                <a:lnTo>
                  <a:pt x="520" y="384"/>
                </a:lnTo>
                <a:lnTo>
                  <a:pt x="503" y="386"/>
                </a:lnTo>
                <a:lnTo>
                  <a:pt x="489" y="410"/>
                </a:lnTo>
                <a:lnTo>
                  <a:pt x="466" y="397"/>
                </a:lnTo>
                <a:lnTo>
                  <a:pt x="471" y="388"/>
                </a:lnTo>
                <a:lnTo>
                  <a:pt x="482" y="385"/>
                </a:lnTo>
                <a:lnTo>
                  <a:pt x="482" y="388"/>
                </a:lnTo>
                <a:lnTo>
                  <a:pt x="486" y="374"/>
                </a:lnTo>
                <a:lnTo>
                  <a:pt x="479" y="378"/>
                </a:lnTo>
                <a:lnTo>
                  <a:pt x="476" y="373"/>
                </a:lnTo>
                <a:lnTo>
                  <a:pt x="473" y="379"/>
                </a:lnTo>
                <a:lnTo>
                  <a:pt x="461" y="374"/>
                </a:lnTo>
                <a:lnTo>
                  <a:pt x="451" y="388"/>
                </a:lnTo>
                <a:lnTo>
                  <a:pt x="436" y="391"/>
                </a:lnTo>
                <a:lnTo>
                  <a:pt x="404" y="385"/>
                </a:lnTo>
                <a:lnTo>
                  <a:pt x="402" y="376"/>
                </a:lnTo>
                <a:lnTo>
                  <a:pt x="421" y="345"/>
                </a:lnTo>
                <a:lnTo>
                  <a:pt x="440" y="347"/>
                </a:lnTo>
                <a:lnTo>
                  <a:pt x="450" y="360"/>
                </a:lnTo>
                <a:lnTo>
                  <a:pt x="498" y="369"/>
                </a:lnTo>
                <a:lnTo>
                  <a:pt x="463" y="305"/>
                </a:lnTo>
                <a:lnTo>
                  <a:pt x="471" y="261"/>
                </a:lnTo>
                <a:lnTo>
                  <a:pt x="267" y="269"/>
                </a:lnTo>
                <a:lnTo>
                  <a:pt x="268" y="244"/>
                </a:lnTo>
                <a:lnTo>
                  <a:pt x="291" y="170"/>
                </a:lnTo>
                <a:lnTo>
                  <a:pt x="327" y="120"/>
                </a:lnTo>
                <a:lnTo>
                  <a:pt x="315" y="105"/>
                </a:lnTo>
                <a:lnTo>
                  <a:pt x="319" y="56"/>
                </a:lnTo>
                <a:lnTo>
                  <a:pt x="301" y="0"/>
                </a:lnTo>
                <a:lnTo>
                  <a:pt x="0" y="5"/>
                </a:lnTo>
              </a:path>
            </a:pathLst>
          </a:custGeom>
          <a:solidFill>
            <a:srgbClr val="4CCE04"/>
          </a:solidFill>
          <a:ln w="25400" cap="rnd" cmpd="sng">
            <a:solidFill>
              <a:srgbClr val="4B7E08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Freeform 37"/>
          <p:cNvSpPr>
            <a:spLocks/>
          </p:cNvSpPr>
          <p:nvPr/>
        </p:nvSpPr>
        <p:spPr bwMode="auto">
          <a:xfrm>
            <a:off x="7620000" y="3276600"/>
            <a:ext cx="1246188" cy="609600"/>
          </a:xfrm>
          <a:custGeom>
            <a:avLst/>
            <a:gdLst>
              <a:gd name="T0" fmla="*/ 2147483646 w 861"/>
              <a:gd name="T1" fmla="*/ 2147483646 h 410"/>
              <a:gd name="T2" fmla="*/ 2147483646 w 861"/>
              <a:gd name="T3" fmla="*/ 2147483646 h 410"/>
              <a:gd name="T4" fmla="*/ 2147483646 w 861"/>
              <a:gd name="T5" fmla="*/ 2147483646 h 410"/>
              <a:gd name="T6" fmla="*/ 2147483646 w 861"/>
              <a:gd name="T7" fmla="*/ 2147483646 h 410"/>
              <a:gd name="T8" fmla="*/ 2147483646 w 861"/>
              <a:gd name="T9" fmla="*/ 2147483646 h 410"/>
              <a:gd name="T10" fmla="*/ 2147483646 w 861"/>
              <a:gd name="T11" fmla="*/ 2147483646 h 410"/>
              <a:gd name="T12" fmla="*/ 2147483646 w 861"/>
              <a:gd name="T13" fmla="*/ 2147483646 h 410"/>
              <a:gd name="T14" fmla="*/ 2147483646 w 861"/>
              <a:gd name="T15" fmla="*/ 2147483646 h 410"/>
              <a:gd name="T16" fmla="*/ 2147483646 w 861"/>
              <a:gd name="T17" fmla="*/ 2147483646 h 410"/>
              <a:gd name="T18" fmla="*/ 2147483646 w 861"/>
              <a:gd name="T19" fmla="*/ 2147483646 h 410"/>
              <a:gd name="T20" fmla="*/ 2147483646 w 861"/>
              <a:gd name="T21" fmla="*/ 2147483646 h 410"/>
              <a:gd name="T22" fmla="*/ 2147483646 w 861"/>
              <a:gd name="T23" fmla="*/ 2147483646 h 410"/>
              <a:gd name="T24" fmla="*/ 2147483646 w 861"/>
              <a:gd name="T25" fmla="*/ 2147483646 h 410"/>
              <a:gd name="T26" fmla="*/ 2147483646 w 861"/>
              <a:gd name="T27" fmla="*/ 2147483646 h 410"/>
              <a:gd name="T28" fmla="*/ 2147483646 w 861"/>
              <a:gd name="T29" fmla="*/ 2147483646 h 410"/>
              <a:gd name="T30" fmla="*/ 2147483646 w 861"/>
              <a:gd name="T31" fmla="*/ 2147483646 h 410"/>
              <a:gd name="T32" fmla="*/ 2147483646 w 861"/>
              <a:gd name="T33" fmla="*/ 2147483646 h 410"/>
              <a:gd name="T34" fmla="*/ 2147483646 w 861"/>
              <a:gd name="T35" fmla="*/ 2147483646 h 410"/>
              <a:gd name="T36" fmla="*/ 2147483646 w 861"/>
              <a:gd name="T37" fmla="*/ 2147483646 h 410"/>
              <a:gd name="T38" fmla="*/ 2147483646 w 861"/>
              <a:gd name="T39" fmla="*/ 2147483646 h 410"/>
              <a:gd name="T40" fmla="*/ 2147483646 w 861"/>
              <a:gd name="T41" fmla="*/ 2147483646 h 410"/>
              <a:gd name="T42" fmla="*/ 2147483646 w 861"/>
              <a:gd name="T43" fmla="*/ 2147483646 h 410"/>
              <a:gd name="T44" fmla="*/ 2147483646 w 861"/>
              <a:gd name="T45" fmla="*/ 2147483646 h 410"/>
              <a:gd name="T46" fmla="*/ 2147483646 w 861"/>
              <a:gd name="T47" fmla="*/ 2147483646 h 410"/>
              <a:gd name="T48" fmla="*/ 2147483646 w 861"/>
              <a:gd name="T49" fmla="*/ 2147483646 h 410"/>
              <a:gd name="T50" fmla="*/ 2147483646 w 861"/>
              <a:gd name="T51" fmla="*/ 2147483646 h 410"/>
              <a:gd name="T52" fmla="*/ 2147483646 w 861"/>
              <a:gd name="T53" fmla="*/ 2147483646 h 410"/>
              <a:gd name="T54" fmla="*/ 2147483646 w 861"/>
              <a:gd name="T55" fmla="*/ 2147483646 h 410"/>
              <a:gd name="T56" fmla="*/ 2147483646 w 861"/>
              <a:gd name="T57" fmla="*/ 2147483646 h 410"/>
              <a:gd name="T58" fmla="*/ 2147483646 w 861"/>
              <a:gd name="T59" fmla="*/ 2147483646 h 410"/>
              <a:gd name="T60" fmla="*/ 2147483646 w 861"/>
              <a:gd name="T61" fmla="*/ 2147483646 h 410"/>
              <a:gd name="T62" fmla="*/ 2147483646 w 861"/>
              <a:gd name="T63" fmla="*/ 2147483646 h 410"/>
              <a:gd name="T64" fmla="*/ 2147483646 w 861"/>
              <a:gd name="T65" fmla="*/ 2147483646 h 410"/>
              <a:gd name="T66" fmla="*/ 2147483646 w 861"/>
              <a:gd name="T67" fmla="*/ 2147483646 h 410"/>
              <a:gd name="T68" fmla="*/ 2147483646 w 861"/>
              <a:gd name="T69" fmla="*/ 2147483646 h 410"/>
              <a:gd name="T70" fmla="*/ 2147483646 w 861"/>
              <a:gd name="T71" fmla="*/ 2147483646 h 410"/>
              <a:gd name="T72" fmla="*/ 2147483646 w 861"/>
              <a:gd name="T73" fmla="*/ 2147483646 h 410"/>
              <a:gd name="T74" fmla="*/ 2147483646 w 861"/>
              <a:gd name="T75" fmla="*/ 2147483646 h 410"/>
              <a:gd name="T76" fmla="*/ 2147483646 w 861"/>
              <a:gd name="T77" fmla="*/ 2147483646 h 410"/>
              <a:gd name="T78" fmla="*/ 2147483646 w 861"/>
              <a:gd name="T79" fmla="*/ 2147483646 h 410"/>
              <a:gd name="T80" fmla="*/ 2147483646 w 861"/>
              <a:gd name="T81" fmla="*/ 2147483646 h 410"/>
              <a:gd name="T82" fmla="*/ 2147483646 w 861"/>
              <a:gd name="T83" fmla="*/ 2147483646 h 410"/>
              <a:gd name="T84" fmla="*/ 2147483646 w 861"/>
              <a:gd name="T85" fmla="*/ 2147483646 h 410"/>
              <a:gd name="T86" fmla="*/ 2147483646 w 861"/>
              <a:gd name="T87" fmla="*/ 2147483646 h 410"/>
              <a:gd name="T88" fmla="*/ 2147483646 w 861"/>
              <a:gd name="T89" fmla="*/ 2147483646 h 410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861" h="410">
                <a:moveTo>
                  <a:pt x="0" y="321"/>
                </a:moveTo>
                <a:lnTo>
                  <a:pt x="1" y="351"/>
                </a:lnTo>
                <a:lnTo>
                  <a:pt x="124" y="337"/>
                </a:lnTo>
                <a:lnTo>
                  <a:pt x="198" y="298"/>
                </a:lnTo>
                <a:lnTo>
                  <a:pt x="335" y="281"/>
                </a:lnTo>
                <a:lnTo>
                  <a:pt x="389" y="321"/>
                </a:lnTo>
                <a:lnTo>
                  <a:pt x="479" y="306"/>
                </a:lnTo>
                <a:lnTo>
                  <a:pt x="615" y="409"/>
                </a:lnTo>
                <a:lnTo>
                  <a:pt x="633" y="397"/>
                </a:lnTo>
                <a:lnTo>
                  <a:pt x="666" y="396"/>
                </a:lnTo>
                <a:lnTo>
                  <a:pt x="674" y="368"/>
                </a:lnTo>
                <a:lnTo>
                  <a:pt x="680" y="385"/>
                </a:lnTo>
                <a:lnTo>
                  <a:pt x="688" y="337"/>
                </a:lnTo>
                <a:lnTo>
                  <a:pt x="706" y="309"/>
                </a:lnTo>
                <a:lnTo>
                  <a:pt x="723" y="296"/>
                </a:lnTo>
                <a:lnTo>
                  <a:pt x="714" y="293"/>
                </a:lnTo>
                <a:lnTo>
                  <a:pt x="717" y="281"/>
                </a:lnTo>
                <a:lnTo>
                  <a:pt x="710" y="267"/>
                </a:lnTo>
                <a:lnTo>
                  <a:pt x="722" y="282"/>
                </a:lnTo>
                <a:lnTo>
                  <a:pt x="719" y="286"/>
                </a:lnTo>
                <a:lnTo>
                  <a:pt x="727" y="293"/>
                </a:lnTo>
                <a:lnTo>
                  <a:pt x="738" y="281"/>
                </a:lnTo>
                <a:lnTo>
                  <a:pt x="743" y="277"/>
                </a:lnTo>
                <a:lnTo>
                  <a:pt x="739" y="261"/>
                </a:lnTo>
                <a:lnTo>
                  <a:pt x="743" y="260"/>
                </a:lnTo>
                <a:lnTo>
                  <a:pt x="748" y="271"/>
                </a:lnTo>
                <a:lnTo>
                  <a:pt x="778" y="252"/>
                </a:lnTo>
                <a:lnTo>
                  <a:pt x="804" y="252"/>
                </a:lnTo>
                <a:lnTo>
                  <a:pt x="821" y="218"/>
                </a:lnTo>
                <a:lnTo>
                  <a:pt x="816" y="211"/>
                </a:lnTo>
                <a:lnTo>
                  <a:pt x="804" y="221"/>
                </a:lnTo>
                <a:lnTo>
                  <a:pt x="803" y="206"/>
                </a:lnTo>
                <a:lnTo>
                  <a:pt x="790" y="216"/>
                </a:lnTo>
                <a:lnTo>
                  <a:pt x="796" y="227"/>
                </a:lnTo>
                <a:lnTo>
                  <a:pt x="785" y="221"/>
                </a:lnTo>
                <a:lnTo>
                  <a:pt x="782" y="231"/>
                </a:lnTo>
                <a:lnTo>
                  <a:pt x="755" y="231"/>
                </a:lnTo>
                <a:lnTo>
                  <a:pt x="738" y="215"/>
                </a:lnTo>
                <a:lnTo>
                  <a:pt x="738" y="208"/>
                </a:lnTo>
                <a:lnTo>
                  <a:pt x="767" y="225"/>
                </a:lnTo>
                <a:lnTo>
                  <a:pt x="790" y="199"/>
                </a:lnTo>
                <a:lnTo>
                  <a:pt x="778" y="196"/>
                </a:lnTo>
                <a:lnTo>
                  <a:pt x="792" y="175"/>
                </a:lnTo>
                <a:lnTo>
                  <a:pt x="777" y="181"/>
                </a:lnTo>
                <a:lnTo>
                  <a:pt x="731" y="163"/>
                </a:lnTo>
                <a:lnTo>
                  <a:pt x="755" y="158"/>
                </a:lnTo>
                <a:lnTo>
                  <a:pt x="777" y="168"/>
                </a:lnTo>
                <a:lnTo>
                  <a:pt x="777" y="163"/>
                </a:lnTo>
                <a:lnTo>
                  <a:pt x="767" y="148"/>
                </a:lnTo>
                <a:lnTo>
                  <a:pt x="775" y="148"/>
                </a:lnTo>
                <a:lnTo>
                  <a:pt x="788" y="142"/>
                </a:lnTo>
                <a:lnTo>
                  <a:pt x="782" y="153"/>
                </a:lnTo>
                <a:lnTo>
                  <a:pt x="785" y="167"/>
                </a:lnTo>
                <a:lnTo>
                  <a:pt x="796" y="156"/>
                </a:lnTo>
                <a:lnTo>
                  <a:pt x="803" y="168"/>
                </a:lnTo>
                <a:lnTo>
                  <a:pt x="812" y="167"/>
                </a:lnTo>
                <a:lnTo>
                  <a:pt x="825" y="165"/>
                </a:lnTo>
                <a:lnTo>
                  <a:pt x="837" y="148"/>
                </a:lnTo>
                <a:lnTo>
                  <a:pt x="845" y="123"/>
                </a:lnTo>
                <a:lnTo>
                  <a:pt x="860" y="119"/>
                </a:lnTo>
                <a:lnTo>
                  <a:pt x="860" y="106"/>
                </a:lnTo>
                <a:lnTo>
                  <a:pt x="850" y="82"/>
                </a:lnTo>
                <a:lnTo>
                  <a:pt x="835" y="82"/>
                </a:lnTo>
                <a:lnTo>
                  <a:pt x="823" y="119"/>
                </a:lnTo>
                <a:lnTo>
                  <a:pt x="818" y="101"/>
                </a:lnTo>
                <a:lnTo>
                  <a:pt x="816" y="77"/>
                </a:lnTo>
                <a:lnTo>
                  <a:pt x="787" y="90"/>
                </a:lnTo>
                <a:lnTo>
                  <a:pt x="752" y="99"/>
                </a:lnTo>
                <a:lnTo>
                  <a:pt x="755" y="82"/>
                </a:lnTo>
                <a:lnTo>
                  <a:pt x="775" y="70"/>
                </a:lnTo>
                <a:lnTo>
                  <a:pt x="812" y="56"/>
                </a:lnTo>
                <a:lnTo>
                  <a:pt x="797" y="36"/>
                </a:lnTo>
                <a:lnTo>
                  <a:pt x="824" y="49"/>
                </a:lnTo>
                <a:lnTo>
                  <a:pt x="817" y="33"/>
                </a:lnTo>
                <a:lnTo>
                  <a:pt x="839" y="56"/>
                </a:lnTo>
                <a:lnTo>
                  <a:pt x="821" y="17"/>
                </a:lnTo>
                <a:lnTo>
                  <a:pt x="804" y="0"/>
                </a:lnTo>
                <a:lnTo>
                  <a:pt x="498" y="65"/>
                </a:lnTo>
                <a:lnTo>
                  <a:pt x="245" y="99"/>
                </a:lnTo>
                <a:lnTo>
                  <a:pt x="242" y="128"/>
                </a:lnTo>
                <a:lnTo>
                  <a:pt x="227" y="138"/>
                </a:lnTo>
                <a:lnTo>
                  <a:pt x="210" y="173"/>
                </a:lnTo>
                <a:lnTo>
                  <a:pt x="196" y="170"/>
                </a:lnTo>
                <a:lnTo>
                  <a:pt x="180" y="179"/>
                </a:lnTo>
                <a:lnTo>
                  <a:pt x="170" y="196"/>
                </a:lnTo>
                <a:lnTo>
                  <a:pt x="154" y="186"/>
                </a:lnTo>
                <a:lnTo>
                  <a:pt x="132" y="206"/>
                </a:lnTo>
                <a:lnTo>
                  <a:pt x="129" y="224"/>
                </a:lnTo>
                <a:lnTo>
                  <a:pt x="32" y="284"/>
                </a:lnTo>
                <a:lnTo>
                  <a:pt x="26" y="308"/>
                </a:lnTo>
                <a:lnTo>
                  <a:pt x="0" y="321"/>
                </a:lnTo>
              </a:path>
            </a:pathLst>
          </a:custGeom>
          <a:solidFill>
            <a:srgbClr val="4CCE04"/>
          </a:solidFill>
          <a:ln w="25400" cap="rnd" cmpd="sng">
            <a:solidFill>
              <a:srgbClr val="4B7E08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" name="Freeform 39"/>
          <p:cNvSpPr>
            <a:spLocks/>
          </p:cNvSpPr>
          <p:nvPr/>
        </p:nvSpPr>
        <p:spPr bwMode="auto">
          <a:xfrm>
            <a:off x="4829175" y="3467100"/>
            <a:ext cx="1258888" cy="623888"/>
          </a:xfrm>
          <a:custGeom>
            <a:avLst/>
            <a:gdLst>
              <a:gd name="T0" fmla="*/ 0 w 869"/>
              <a:gd name="T1" fmla="*/ 2147483646 h 485"/>
              <a:gd name="T2" fmla="*/ 2147483646 w 869"/>
              <a:gd name="T3" fmla="*/ 0 h 485"/>
              <a:gd name="T4" fmla="*/ 2147483646 w 869"/>
              <a:gd name="T5" fmla="*/ 2147483646 h 485"/>
              <a:gd name="T6" fmla="*/ 2147483646 w 869"/>
              <a:gd name="T7" fmla="*/ 2147483646 h 485"/>
              <a:gd name="T8" fmla="*/ 2147483646 w 869"/>
              <a:gd name="T9" fmla="*/ 2147483646 h 485"/>
              <a:gd name="T10" fmla="*/ 2147483646 w 869"/>
              <a:gd name="T11" fmla="*/ 2147483646 h 485"/>
              <a:gd name="T12" fmla="*/ 2147483646 w 869"/>
              <a:gd name="T13" fmla="*/ 2147483646 h 485"/>
              <a:gd name="T14" fmla="*/ 2147483646 w 869"/>
              <a:gd name="T15" fmla="*/ 2147483646 h 485"/>
              <a:gd name="T16" fmla="*/ 2147483646 w 869"/>
              <a:gd name="T17" fmla="*/ 2147483646 h 485"/>
              <a:gd name="T18" fmla="*/ 2147483646 w 869"/>
              <a:gd name="T19" fmla="*/ 2147483646 h 485"/>
              <a:gd name="T20" fmla="*/ 2147483646 w 869"/>
              <a:gd name="T21" fmla="*/ 2147483646 h 485"/>
              <a:gd name="T22" fmla="*/ 2147483646 w 869"/>
              <a:gd name="T23" fmla="*/ 2147483646 h 485"/>
              <a:gd name="T24" fmla="*/ 2147483646 w 869"/>
              <a:gd name="T25" fmla="*/ 2147483646 h 485"/>
              <a:gd name="T26" fmla="*/ 2147483646 w 869"/>
              <a:gd name="T27" fmla="*/ 2147483646 h 485"/>
              <a:gd name="T28" fmla="*/ 2147483646 w 869"/>
              <a:gd name="T29" fmla="*/ 2147483646 h 485"/>
              <a:gd name="T30" fmla="*/ 2147483646 w 869"/>
              <a:gd name="T31" fmla="*/ 2147483646 h 485"/>
              <a:gd name="T32" fmla="*/ 2147483646 w 869"/>
              <a:gd name="T33" fmla="*/ 2147483646 h 485"/>
              <a:gd name="T34" fmla="*/ 2147483646 w 869"/>
              <a:gd name="T35" fmla="*/ 2147483646 h 485"/>
              <a:gd name="T36" fmla="*/ 2147483646 w 869"/>
              <a:gd name="T37" fmla="*/ 2147483646 h 485"/>
              <a:gd name="T38" fmla="*/ 2147483646 w 869"/>
              <a:gd name="T39" fmla="*/ 2147483646 h 485"/>
              <a:gd name="T40" fmla="*/ 2147483646 w 869"/>
              <a:gd name="T41" fmla="*/ 2147483646 h 485"/>
              <a:gd name="T42" fmla="*/ 2147483646 w 869"/>
              <a:gd name="T43" fmla="*/ 2147483646 h 485"/>
              <a:gd name="T44" fmla="*/ 2147483646 w 869"/>
              <a:gd name="T45" fmla="*/ 2147483646 h 485"/>
              <a:gd name="T46" fmla="*/ 2147483646 w 869"/>
              <a:gd name="T47" fmla="*/ 2147483646 h 485"/>
              <a:gd name="T48" fmla="*/ 2147483646 w 869"/>
              <a:gd name="T49" fmla="*/ 2147483646 h 485"/>
              <a:gd name="T50" fmla="*/ 2147483646 w 869"/>
              <a:gd name="T51" fmla="*/ 2147483646 h 485"/>
              <a:gd name="T52" fmla="*/ 2147483646 w 869"/>
              <a:gd name="T53" fmla="*/ 2147483646 h 485"/>
              <a:gd name="T54" fmla="*/ 2147483646 w 869"/>
              <a:gd name="T55" fmla="*/ 2147483646 h 485"/>
              <a:gd name="T56" fmla="*/ 2147483646 w 869"/>
              <a:gd name="T57" fmla="*/ 2147483646 h 485"/>
              <a:gd name="T58" fmla="*/ 2147483646 w 869"/>
              <a:gd name="T59" fmla="*/ 2147483646 h 485"/>
              <a:gd name="T60" fmla="*/ 2147483646 w 869"/>
              <a:gd name="T61" fmla="*/ 2147483646 h 485"/>
              <a:gd name="T62" fmla="*/ 2147483646 w 869"/>
              <a:gd name="T63" fmla="*/ 2147483646 h 485"/>
              <a:gd name="T64" fmla="*/ 2147483646 w 869"/>
              <a:gd name="T65" fmla="*/ 2147483646 h 485"/>
              <a:gd name="T66" fmla="*/ 2147483646 w 869"/>
              <a:gd name="T67" fmla="*/ 2147483646 h 485"/>
              <a:gd name="T68" fmla="*/ 2147483646 w 869"/>
              <a:gd name="T69" fmla="*/ 2147483646 h 485"/>
              <a:gd name="T70" fmla="*/ 2147483646 w 869"/>
              <a:gd name="T71" fmla="*/ 2147483646 h 485"/>
              <a:gd name="T72" fmla="*/ 0 w 869"/>
              <a:gd name="T73" fmla="*/ 2147483646 h 485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869" h="485">
                <a:moveTo>
                  <a:pt x="0" y="71"/>
                </a:moveTo>
                <a:lnTo>
                  <a:pt x="3" y="0"/>
                </a:lnTo>
                <a:lnTo>
                  <a:pt x="100" y="6"/>
                </a:lnTo>
                <a:lnTo>
                  <a:pt x="526" y="27"/>
                </a:lnTo>
                <a:lnTo>
                  <a:pt x="846" y="26"/>
                </a:lnTo>
                <a:lnTo>
                  <a:pt x="848" y="97"/>
                </a:lnTo>
                <a:lnTo>
                  <a:pt x="868" y="247"/>
                </a:lnTo>
                <a:lnTo>
                  <a:pt x="864" y="484"/>
                </a:lnTo>
                <a:lnTo>
                  <a:pt x="838" y="472"/>
                </a:lnTo>
                <a:lnTo>
                  <a:pt x="795" y="442"/>
                </a:lnTo>
                <a:lnTo>
                  <a:pt x="778" y="450"/>
                </a:lnTo>
                <a:lnTo>
                  <a:pt x="721" y="458"/>
                </a:lnTo>
                <a:lnTo>
                  <a:pt x="664" y="479"/>
                </a:lnTo>
                <a:lnTo>
                  <a:pt x="644" y="454"/>
                </a:lnTo>
                <a:lnTo>
                  <a:pt x="616" y="461"/>
                </a:lnTo>
                <a:lnTo>
                  <a:pt x="611" y="443"/>
                </a:lnTo>
                <a:lnTo>
                  <a:pt x="590" y="458"/>
                </a:lnTo>
                <a:lnTo>
                  <a:pt x="587" y="479"/>
                </a:lnTo>
                <a:lnTo>
                  <a:pt x="581" y="450"/>
                </a:lnTo>
                <a:lnTo>
                  <a:pt x="561" y="464"/>
                </a:lnTo>
                <a:lnTo>
                  <a:pt x="529" y="438"/>
                </a:lnTo>
                <a:lnTo>
                  <a:pt x="512" y="458"/>
                </a:lnTo>
                <a:lnTo>
                  <a:pt x="500" y="447"/>
                </a:lnTo>
                <a:lnTo>
                  <a:pt x="486" y="415"/>
                </a:lnTo>
                <a:lnTo>
                  <a:pt x="458" y="412"/>
                </a:lnTo>
                <a:lnTo>
                  <a:pt x="453" y="423"/>
                </a:lnTo>
                <a:lnTo>
                  <a:pt x="436" y="408"/>
                </a:lnTo>
                <a:lnTo>
                  <a:pt x="421" y="415"/>
                </a:lnTo>
                <a:lnTo>
                  <a:pt x="398" y="403"/>
                </a:lnTo>
                <a:lnTo>
                  <a:pt x="374" y="401"/>
                </a:lnTo>
                <a:lnTo>
                  <a:pt x="375" y="384"/>
                </a:lnTo>
                <a:lnTo>
                  <a:pt x="357" y="369"/>
                </a:lnTo>
                <a:lnTo>
                  <a:pt x="351" y="379"/>
                </a:lnTo>
                <a:lnTo>
                  <a:pt x="321" y="378"/>
                </a:lnTo>
                <a:lnTo>
                  <a:pt x="291" y="351"/>
                </a:lnTo>
                <a:lnTo>
                  <a:pt x="303" y="89"/>
                </a:lnTo>
                <a:lnTo>
                  <a:pt x="0" y="71"/>
                </a:lnTo>
              </a:path>
            </a:pathLst>
          </a:custGeom>
          <a:solidFill>
            <a:srgbClr val="CC3300"/>
          </a:solidFill>
          <a:ln w="25400" cap="rnd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" name="Freeform 43"/>
          <p:cNvSpPr>
            <a:spLocks/>
          </p:cNvSpPr>
          <p:nvPr/>
        </p:nvSpPr>
        <p:spPr bwMode="auto">
          <a:xfrm>
            <a:off x="7740651" y="3673476"/>
            <a:ext cx="741363" cy="538163"/>
          </a:xfrm>
          <a:custGeom>
            <a:avLst/>
            <a:gdLst>
              <a:gd name="T0" fmla="*/ 0 w 512"/>
              <a:gd name="T1" fmla="*/ 2147483646 h 419"/>
              <a:gd name="T2" fmla="*/ 2147483646 w 512"/>
              <a:gd name="T3" fmla="*/ 2147483646 h 419"/>
              <a:gd name="T4" fmla="*/ 2147483646 w 512"/>
              <a:gd name="T5" fmla="*/ 2147483646 h 419"/>
              <a:gd name="T6" fmla="*/ 2147483646 w 512"/>
              <a:gd name="T7" fmla="*/ 0 h 419"/>
              <a:gd name="T8" fmla="*/ 2147483646 w 512"/>
              <a:gd name="T9" fmla="*/ 2147483646 h 419"/>
              <a:gd name="T10" fmla="*/ 2147483646 w 512"/>
              <a:gd name="T11" fmla="*/ 2147483646 h 419"/>
              <a:gd name="T12" fmla="*/ 2147483646 w 512"/>
              <a:gd name="T13" fmla="*/ 2147483646 h 419"/>
              <a:gd name="T14" fmla="*/ 2147483646 w 512"/>
              <a:gd name="T15" fmla="*/ 2147483646 h 419"/>
              <a:gd name="T16" fmla="*/ 2147483646 w 512"/>
              <a:gd name="T17" fmla="*/ 2147483646 h 419"/>
              <a:gd name="T18" fmla="*/ 2147483646 w 512"/>
              <a:gd name="T19" fmla="*/ 2147483646 h 419"/>
              <a:gd name="T20" fmla="*/ 2147483646 w 512"/>
              <a:gd name="T21" fmla="*/ 2147483646 h 419"/>
              <a:gd name="T22" fmla="*/ 2147483646 w 512"/>
              <a:gd name="T23" fmla="*/ 2147483646 h 419"/>
              <a:gd name="T24" fmla="*/ 2147483646 w 512"/>
              <a:gd name="T25" fmla="*/ 2147483646 h 419"/>
              <a:gd name="T26" fmla="*/ 2147483646 w 512"/>
              <a:gd name="T27" fmla="*/ 2147483646 h 419"/>
              <a:gd name="T28" fmla="*/ 2147483646 w 512"/>
              <a:gd name="T29" fmla="*/ 2147483646 h 419"/>
              <a:gd name="T30" fmla="*/ 2147483646 w 512"/>
              <a:gd name="T31" fmla="*/ 2147483646 h 419"/>
              <a:gd name="T32" fmla="*/ 2147483646 w 512"/>
              <a:gd name="T33" fmla="*/ 2147483646 h 419"/>
              <a:gd name="T34" fmla="*/ 2147483646 w 512"/>
              <a:gd name="T35" fmla="*/ 2147483646 h 419"/>
              <a:gd name="T36" fmla="*/ 2147483646 w 512"/>
              <a:gd name="T37" fmla="*/ 2147483646 h 419"/>
              <a:gd name="T38" fmla="*/ 2147483646 w 512"/>
              <a:gd name="T39" fmla="*/ 2147483646 h 419"/>
              <a:gd name="T40" fmla="*/ 2147483646 w 512"/>
              <a:gd name="T41" fmla="*/ 2147483646 h 419"/>
              <a:gd name="T42" fmla="*/ 2147483646 w 512"/>
              <a:gd name="T43" fmla="*/ 2147483646 h 419"/>
              <a:gd name="T44" fmla="*/ 2147483646 w 512"/>
              <a:gd name="T45" fmla="*/ 2147483646 h 419"/>
              <a:gd name="T46" fmla="*/ 2147483646 w 512"/>
              <a:gd name="T47" fmla="*/ 2147483646 h 419"/>
              <a:gd name="T48" fmla="*/ 2147483646 w 512"/>
              <a:gd name="T49" fmla="*/ 2147483646 h 419"/>
              <a:gd name="T50" fmla="*/ 2147483646 w 512"/>
              <a:gd name="T51" fmla="*/ 2147483646 h 419"/>
              <a:gd name="T52" fmla="*/ 2147483646 w 512"/>
              <a:gd name="T53" fmla="*/ 2147483646 h 419"/>
              <a:gd name="T54" fmla="*/ 0 w 512"/>
              <a:gd name="T55" fmla="*/ 2147483646 h 419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512" h="419">
                <a:moveTo>
                  <a:pt x="0" y="96"/>
                </a:moveTo>
                <a:lnTo>
                  <a:pt x="21" y="56"/>
                </a:lnTo>
                <a:lnTo>
                  <a:pt x="94" y="17"/>
                </a:lnTo>
                <a:lnTo>
                  <a:pt x="231" y="0"/>
                </a:lnTo>
                <a:lnTo>
                  <a:pt x="285" y="40"/>
                </a:lnTo>
                <a:lnTo>
                  <a:pt x="375" y="25"/>
                </a:lnTo>
                <a:lnTo>
                  <a:pt x="511" y="128"/>
                </a:lnTo>
                <a:lnTo>
                  <a:pt x="470" y="175"/>
                </a:lnTo>
                <a:lnTo>
                  <a:pt x="450" y="208"/>
                </a:lnTo>
                <a:lnTo>
                  <a:pt x="454" y="242"/>
                </a:lnTo>
                <a:lnTo>
                  <a:pt x="417" y="272"/>
                </a:lnTo>
                <a:lnTo>
                  <a:pt x="391" y="318"/>
                </a:lnTo>
                <a:lnTo>
                  <a:pt x="351" y="344"/>
                </a:lnTo>
                <a:lnTo>
                  <a:pt x="335" y="347"/>
                </a:lnTo>
                <a:lnTo>
                  <a:pt x="328" y="377"/>
                </a:lnTo>
                <a:lnTo>
                  <a:pt x="304" y="361"/>
                </a:lnTo>
                <a:lnTo>
                  <a:pt x="324" y="389"/>
                </a:lnTo>
                <a:lnTo>
                  <a:pt x="305" y="418"/>
                </a:lnTo>
                <a:lnTo>
                  <a:pt x="288" y="413"/>
                </a:lnTo>
                <a:lnTo>
                  <a:pt x="273" y="395"/>
                </a:lnTo>
                <a:lnTo>
                  <a:pt x="252" y="356"/>
                </a:lnTo>
                <a:lnTo>
                  <a:pt x="242" y="349"/>
                </a:lnTo>
                <a:lnTo>
                  <a:pt x="215" y="294"/>
                </a:lnTo>
                <a:lnTo>
                  <a:pt x="180" y="271"/>
                </a:lnTo>
                <a:lnTo>
                  <a:pt x="155" y="233"/>
                </a:lnTo>
                <a:lnTo>
                  <a:pt x="95" y="186"/>
                </a:lnTo>
                <a:lnTo>
                  <a:pt x="66" y="142"/>
                </a:lnTo>
                <a:lnTo>
                  <a:pt x="0" y="96"/>
                </a:lnTo>
              </a:path>
            </a:pathLst>
          </a:custGeom>
          <a:solidFill>
            <a:srgbClr val="4CCE04"/>
          </a:solidFill>
          <a:ln w="25400" cap="rnd" cmpd="sng">
            <a:solidFill>
              <a:srgbClr val="4B7E08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" name="Rectangle 162"/>
          <p:cNvSpPr>
            <a:spLocks noChangeArrowheads="1"/>
          </p:cNvSpPr>
          <p:nvPr/>
        </p:nvSpPr>
        <p:spPr bwMode="auto">
          <a:xfrm>
            <a:off x="8261351" y="5483225"/>
            <a:ext cx="36513" cy="142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42" name="Freeform 577"/>
          <p:cNvSpPr>
            <a:spLocks/>
          </p:cNvSpPr>
          <p:nvPr/>
        </p:nvSpPr>
        <p:spPr bwMode="auto">
          <a:xfrm>
            <a:off x="7015164" y="3794125"/>
            <a:ext cx="554037" cy="857250"/>
          </a:xfrm>
          <a:custGeom>
            <a:avLst/>
            <a:gdLst>
              <a:gd name="T0" fmla="*/ 0 w 383"/>
              <a:gd name="T1" fmla="*/ 2147483646 h 665"/>
              <a:gd name="T2" fmla="*/ 2147483646 w 383"/>
              <a:gd name="T3" fmla="*/ 2147483646 h 665"/>
              <a:gd name="T4" fmla="*/ 0 w 383"/>
              <a:gd name="T5" fmla="*/ 2147483646 h 665"/>
              <a:gd name="T6" fmla="*/ 2147483646 w 383"/>
              <a:gd name="T7" fmla="*/ 2147483646 h 665"/>
              <a:gd name="T8" fmla="*/ 2147483646 w 383"/>
              <a:gd name="T9" fmla="*/ 2147483646 h 665"/>
              <a:gd name="T10" fmla="*/ 2147483646 w 383"/>
              <a:gd name="T11" fmla="*/ 2147483646 h 665"/>
              <a:gd name="T12" fmla="*/ 2147483646 w 383"/>
              <a:gd name="T13" fmla="*/ 2147483646 h 665"/>
              <a:gd name="T14" fmla="*/ 2147483646 w 383"/>
              <a:gd name="T15" fmla="*/ 2147483646 h 665"/>
              <a:gd name="T16" fmla="*/ 2147483646 w 383"/>
              <a:gd name="T17" fmla="*/ 2147483646 h 665"/>
              <a:gd name="T18" fmla="*/ 2147483646 w 383"/>
              <a:gd name="T19" fmla="*/ 2147483646 h 665"/>
              <a:gd name="T20" fmla="*/ 2147483646 w 383"/>
              <a:gd name="T21" fmla="*/ 2147483646 h 665"/>
              <a:gd name="T22" fmla="*/ 2147483646 w 383"/>
              <a:gd name="T23" fmla="*/ 2147483646 h 665"/>
              <a:gd name="T24" fmla="*/ 2147483646 w 383"/>
              <a:gd name="T25" fmla="*/ 2147483646 h 665"/>
              <a:gd name="T26" fmla="*/ 2147483646 w 383"/>
              <a:gd name="T27" fmla="*/ 2147483646 h 665"/>
              <a:gd name="T28" fmla="*/ 2147483646 w 383"/>
              <a:gd name="T29" fmla="*/ 2147483646 h 665"/>
              <a:gd name="T30" fmla="*/ 2147483646 w 383"/>
              <a:gd name="T31" fmla="*/ 2147483646 h 665"/>
              <a:gd name="T32" fmla="*/ 2147483646 w 383"/>
              <a:gd name="T33" fmla="*/ 2147483646 h 665"/>
              <a:gd name="T34" fmla="*/ 2147483646 w 383"/>
              <a:gd name="T35" fmla="*/ 2147483646 h 665"/>
              <a:gd name="T36" fmla="*/ 2147483646 w 383"/>
              <a:gd name="T37" fmla="*/ 2147483646 h 665"/>
              <a:gd name="T38" fmla="*/ 2147483646 w 383"/>
              <a:gd name="T39" fmla="*/ 2147483646 h 665"/>
              <a:gd name="T40" fmla="*/ 2147483646 w 383"/>
              <a:gd name="T41" fmla="*/ 2147483646 h 665"/>
              <a:gd name="T42" fmla="*/ 2147483646 w 383"/>
              <a:gd name="T43" fmla="*/ 2147483646 h 665"/>
              <a:gd name="T44" fmla="*/ 2147483646 w 383"/>
              <a:gd name="T45" fmla="*/ 0 h 665"/>
              <a:gd name="T46" fmla="*/ 0 w 383"/>
              <a:gd name="T47" fmla="*/ 2147483646 h 66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383" h="665">
                <a:moveTo>
                  <a:pt x="0" y="24"/>
                </a:moveTo>
                <a:lnTo>
                  <a:pt x="9" y="36"/>
                </a:lnTo>
                <a:lnTo>
                  <a:pt x="0" y="447"/>
                </a:lnTo>
                <a:lnTo>
                  <a:pt x="24" y="646"/>
                </a:lnTo>
                <a:lnTo>
                  <a:pt x="51" y="651"/>
                </a:lnTo>
                <a:lnTo>
                  <a:pt x="62" y="591"/>
                </a:lnTo>
                <a:lnTo>
                  <a:pt x="71" y="608"/>
                </a:lnTo>
                <a:lnTo>
                  <a:pt x="73" y="637"/>
                </a:lnTo>
                <a:lnTo>
                  <a:pt x="87" y="651"/>
                </a:lnTo>
                <a:lnTo>
                  <a:pt x="66" y="664"/>
                </a:lnTo>
                <a:lnTo>
                  <a:pt x="121" y="649"/>
                </a:lnTo>
                <a:lnTo>
                  <a:pt x="131" y="630"/>
                </a:lnTo>
                <a:lnTo>
                  <a:pt x="122" y="621"/>
                </a:lnTo>
                <a:lnTo>
                  <a:pt x="127" y="605"/>
                </a:lnTo>
                <a:lnTo>
                  <a:pt x="100" y="579"/>
                </a:lnTo>
                <a:lnTo>
                  <a:pt x="102" y="557"/>
                </a:lnTo>
                <a:lnTo>
                  <a:pt x="382" y="530"/>
                </a:lnTo>
                <a:lnTo>
                  <a:pt x="357" y="425"/>
                </a:lnTo>
                <a:lnTo>
                  <a:pt x="362" y="387"/>
                </a:lnTo>
                <a:lnTo>
                  <a:pt x="373" y="362"/>
                </a:lnTo>
                <a:lnTo>
                  <a:pt x="364" y="329"/>
                </a:lnTo>
                <a:lnTo>
                  <a:pt x="336" y="281"/>
                </a:lnTo>
                <a:lnTo>
                  <a:pt x="265" y="0"/>
                </a:lnTo>
                <a:lnTo>
                  <a:pt x="0" y="24"/>
                </a:lnTo>
              </a:path>
            </a:pathLst>
          </a:custGeom>
          <a:solidFill>
            <a:srgbClr val="4CCE04"/>
          </a:solidFill>
          <a:ln w="25400" cap="rnd" cmpd="sng">
            <a:solidFill>
              <a:srgbClr val="4B7E08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" name="Freeform 578"/>
          <p:cNvSpPr>
            <a:spLocks/>
          </p:cNvSpPr>
          <p:nvPr/>
        </p:nvSpPr>
        <p:spPr bwMode="auto">
          <a:xfrm>
            <a:off x="6526213" y="3811588"/>
            <a:ext cx="519112" cy="857250"/>
          </a:xfrm>
          <a:custGeom>
            <a:avLst/>
            <a:gdLst>
              <a:gd name="T0" fmla="*/ 0 w 359"/>
              <a:gd name="T1" fmla="*/ 2147483646 h 665"/>
              <a:gd name="T2" fmla="*/ 2147483646 w 359"/>
              <a:gd name="T3" fmla="*/ 2147483646 h 665"/>
              <a:gd name="T4" fmla="*/ 2147483646 w 359"/>
              <a:gd name="T5" fmla="*/ 2147483646 h 665"/>
              <a:gd name="T6" fmla="*/ 2147483646 w 359"/>
              <a:gd name="T7" fmla="*/ 2147483646 h 665"/>
              <a:gd name="T8" fmla="*/ 2147483646 w 359"/>
              <a:gd name="T9" fmla="*/ 2147483646 h 665"/>
              <a:gd name="T10" fmla="*/ 2147483646 w 359"/>
              <a:gd name="T11" fmla="*/ 2147483646 h 665"/>
              <a:gd name="T12" fmla="*/ 2147483646 w 359"/>
              <a:gd name="T13" fmla="*/ 2147483646 h 665"/>
              <a:gd name="T14" fmla="*/ 2147483646 w 359"/>
              <a:gd name="T15" fmla="*/ 2147483646 h 665"/>
              <a:gd name="T16" fmla="*/ 2147483646 w 359"/>
              <a:gd name="T17" fmla="*/ 2147483646 h 665"/>
              <a:gd name="T18" fmla="*/ 2147483646 w 359"/>
              <a:gd name="T19" fmla="*/ 2147483646 h 665"/>
              <a:gd name="T20" fmla="*/ 2147483646 w 359"/>
              <a:gd name="T21" fmla="*/ 2147483646 h 665"/>
              <a:gd name="T22" fmla="*/ 2147483646 w 359"/>
              <a:gd name="T23" fmla="*/ 2147483646 h 665"/>
              <a:gd name="T24" fmla="*/ 2147483646 w 359"/>
              <a:gd name="T25" fmla="*/ 0 h 665"/>
              <a:gd name="T26" fmla="*/ 2147483646 w 359"/>
              <a:gd name="T27" fmla="*/ 2147483646 h 665"/>
              <a:gd name="T28" fmla="*/ 2147483646 w 359"/>
              <a:gd name="T29" fmla="*/ 2147483646 h 665"/>
              <a:gd name="T30" fmla="*/ 2147483646 w 359"/>
              <a:gd name="T31" fmla="*/ 2147483646 h 665"/>
              <a:gd name="T32" fmla="*/ 2147483646 w 359"/>
              <a:gd name="T33" fmla="*/ 2147483646 h 665"/>
              <a:gd name="T34" fmla="*/ 2147483646 w 359"/>
              <a:gd name="T35" fmla="*/ 2147483646 h 665"/>
              <a:gd name="T36" fmla="*/ 2147483646 w 359"/>
              <a:gd name="T37" fmla="*/ 2147483646 h 665"/>
              <a:gd name="T38" fmla="*/ 2147483646 w 359"/>
              <a:gd name="T39" fmla="*/ 2147483646 h 665"/>
              <a:gd name="T40" fmla="*/ 2147483646 w 359"/>
              <a:gd name="T41" fmla="*/ 2147483646 h 665"/>
              <a:gd name="T42" fmla="*/ 2147483646 w 359"/>
              <a:gd name="T43" fmla="*/ 2147483646 h 665"/>
              <a:gd name="T44" fmla="*/ 2147483646 w 359"/>
              <a:gd name="T45" fmla="*/ 2147483646 h 665"/>
              <a:gd name="T46" fmla="*/ 2147483646 w 359"/>
              <a:gd name="T47" fmla="*/ 2147483646 h 665"/>
              <a:gd name="T48" fmla="*/ 2147483646 w 359"/>
              <a:gd name="T49" fmla="*/ 2147483646 h 665"/>
              <a:gd name="T50" fmla="*/ 2147483646 w 359"/>
              <a:gd name="T51" fmla="*/ 2147483646 h 665"/>
              <a:gd name="T52" fmla="*/ 2147483646 w 359"/>
              <a:gd name="T53" fmla="*/ 2147483646 h 665"/>
              <a:gd name="T54" fmla="*/ 2147483646 w 359"/>
              <a:gd name="T55" fmla="*/ 2147483646 h 665"/>
              <a:gd name="T56" fmla="*/ 0 w 359"/>
              <a:gd name="T57" fmla="*/ 2147483646 h 665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359" h="665">
                <a:moveTo>
                  <a:pt x="0" y="564"/>
                </a:moveTo>
                <a:lnTo>
                  <a:pt x="1" y="539"/>
                </a:lnTo>
                <a:lnTo>
                  <a:pt x="24" y="464"/>
                </a:lnTo>
                <a:lnTo>
                  <a:pt x="60" y="414"/>
                </a:lnTo>
                <a:lnTo>
                  <a:pt x="48" y="398"/>
                </a:lnTo>
                <a:lnTo>
                  <a:pt x="53" y="349"/>
                </a:lnTo>
                <a:lnTo>
                  <a:pt x="34" y="293"/>
                </a:lnTo>
                <a:lnTo>
                  <a:pt x="28" y="219"/>
                </a:lnTo>
                <a:lnTo>
                  <a:pt x="56" y="137"/>
                </a:lnTo>
                <a:lnTo>
                  <a:pt x="92" y="81"/>
                </a:lnTo>
                <a:lnTo>
                  <a:pt x="91" y="65"/>
                </a:lnTo>
                <a:lnTo>
                  <a:pt x="119" y="14"/>
                </a:lnTo>
                <a:lnTo>
                  <a:pt x="334" y="0"/>
                </a:lnTo>
                <a:lnTo>
                  <a:pt x="344" y="12"/>
                </a:lnTo>
                <a:lnTo>
                  <a:pt x="334" y="425"/>
                </a:lnTo>
                <a:lnTo>
                  <a:pt x="358" y="625"/>
                </a:lnTo>
                <a:lnTo>
                  <a:pt x="348" y="633"/>
                </a:lnTo>
                <a:lnTo>
                  <a:pt x="334" y="625"/>
                </a:lnTo>
                <a:lnTo>
                  <a:pt x="317" y="633"/>
                </a:lnTo>
                <a:lnTo>
                  <a:pt x="302" y="622"/>
                </a:lnTo>
                <a:lnTo>
                  <a:pt x="302" y="628"/>
                </a:lnTo>
                <a:lnTo>
                  <a:pt x="286" y="630"/>
                </a:lnTo>
                <a:lnTo>
                  <a:pt x="262" y="643"/>
                </a:lnTo>
                <a:lnTo>
                  <a:pt x="254" y="636"/>
                </a:lnTo>
                <a:lnTo>
                  <a:pt x="243" y="660"/>
                </a:lnTo>
                <a:lnTo>
                  <a:pt x="232" y="664"/>
                </a:lnTo>
                <a:lnTo>
                  <a:pt x="197" y="600"/>
                </a:lnTo>
                <a:lnTo>
                  <a:pt x="204" y="555"/>
                </a:lnTo>
                <a:lnTo>
                  <a:pt x="0" y="564"/>
                </a:lnTo>
              </a:path>
            </a:pathLst>
          </a:custGeom>
          <a:solidFill>
            <a:srgbClr val="4CCE04"/>
          </a:solidFill>
          <a:ln w="25400" cap="rnd" cmpd="sng">
            <a:solidFill>
              <a:srgbClr val="4B7E08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Freeform 802"/>
          <p:cNvSpPr>
            <a:spLocks/>
          </p:cNvSpPr>
          <p:nvPr/>
        </p:nvSpPr>
        <p:spPr bwMode="auto">
          <a:xfrm>
            <a:off x="2659064" y="2335213"/>
            <a:ext cx="860425" cy="1274762"/>
          </a:xfrm>
          <a:custGeom>
            <a:avLst/>
            <a:gdLst>
              <a:gd name="T0" fmla="*/ 0 w 640"/>
              <a:gd name="T1" fmla="*/ 2147483646 h 1060"/>
              <a:gd name="T2" fmla="*/ 2147483646 w 640"/>
              <a:gd name="T3" fmla="*/ 2147483646 h 1060"/>
              <a:gd name="T4" fmla="*/ 2147483646 w 640"/>
              <a:gd name="T5" fmla="*/ 2147483646 h 1060"/>
              <a:gd name="T6" fmla="*/ 2147483646 w 640"/>
              <a:gd name="T7" fmla="*/ 2147483646 h 1060"/>
              <a:gd name="T8" fmla="*/ 2147483646 w 640"/>
              <a:gd name="T9" fmla="*/ 2147483646 h 1060"/>
              <a:gd name="T10" fmla="*/ 2147483646 w 640"/>
              <a:gd name="T11" fmla="*/ 2147483646 h 1060"/>
              <a:gd name="T12" fmla="*/ 2147483646 w 640"/>
              <a:gd name="T13" fmla="*/ 2147483646 h 1060"/>
              <a:gd name="T14" fmla="*/ 2147483646 w 640"/>
              <a:gd name="T15" fmla="*/ 2147483646 h 1060"/>
              <a:gd name="T16" fmla="*/ 2147483646 w 640"/>
              <a:gd name="T17" fmla="*/ 2147483646 h 1060"/>
              <a:gd name="T18" fmla="*/ 2147483646 w 640"/>
              <a:gd name="T19" fmla="*/ 0 h 1060"/>
              <a:gd name="T20" fmla="*/ 0 w 640"/>
              <a:gd name="T21" fmla="*/ 2147483646 h 106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40" h="1060">
                <a:moveTo>
                  <a:pt x="0" y="388"/>
                </a:moveTo>
                <a:lnTo>
                  <a:pt x="30" y="451"/>
                </a:lnTo>
                <a:lnTo>
                  <a:pt x="407" y="1059"/>
                </a:lnTo>
                <a:lnTo>
                  <a:pt x="420" y="917"/>
                </a:lnTo>
                <a:lnTo>
                  <a:pt x="445" y="911"/>
                </a:lnTo>
                <a:lnTo>
                  <a:pt x="482" y="934"/>
                </a:lnTo>
                <a:lnTo>
                  <a:pt x="515" y="807"/>
                </a:lnTo>
                <a:lnTo>
                  <a:pt x="639" y="136"/>
                </a:lnTo>
                <a:lnTo>
                  <a:pt x="367" y="73"/>
                </a:lnTo>
                <a:lnTo>
                  <a:pt x="96" y="0"/>
                </a:lnTo>
                <a:lnTo>
                  <a:pt x="0" y="388"/>
                </a:lnTo>
              </a:path>
            </a:pathLst>
          </a:custGeom>
          <a:solidFill>
            <a:srgbClr val="D877DF"/>
          </a:solidFill>
          <a:ln w="25400" cap="rnd" cmpd="sng">
            <a:solidFill>
              <a:srgbClr val="D249E9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" name="Freeform 805"/>
          <p:cNvSpPr>
            <a:spLocks/>
          </p:cNvSpPr>
          <p:nvPr/>
        </p:nvSpPr>
        <p:spPr bwMode="auto">
          <a:xfrm>
            <a:off x="2179639" y="2232025"/>
            <a:ext cx="1074737" cy="1727200"/>
          </a:xfrm>
          <a:custGeom>
            <a:avLst/>
            <a:gdLst>
              <a:gd name="T0" fmla="*/ 2147483646 w 2478"/>
              <a:gd name="T1" fmla="*/ 2147483646 h 3899"/>
              <a:gd name="T2" fmla="*/ 2147483646 w 2478"/>
              <a:gd name="T3" fmla="*/ 2147483646 h 3899"/>
              <a:gd name="T4" fmla="*/ 2147483646 w 2478"/>
              <a:gd name="T5" fmla="*/ 2147483646 h 3899"/>
              <a:gd name="T6" fmla="*/ 2147483646 w 2478"/>
              <a:gd name="T7" fmla="*/ 2147483646 h 3899"/>
              <a:gd name="T8" fmla="*/ 2147483646 w 2478"/>
              <a:gd name="T9" fmla="*/ 2147483646 h 3899"/>
              <a:gd name="T10" fmla="*/ 2147483646 w 2478"/>
              <a:gd name="T11" fmla="*/ 2147483646 h 3899"/>
              <a:gd name="T12" fmla="*/ 2147483646 w 2478"/>
              <a:gd name="T13" fmla="*/ 2147483646 h 3899"/>
              <a:gd name="T14" fmla="*/ 2147483646 w 2478"/>
              <a:gd name="T15" fmla="*/ 2147483646 h 3899"/>
              <a:gd name="T16" fmla="*/ 2147483646 w 2478"/>
              <a:gd name="T17" fmla="*/ 2147483646 h 3899"/>
              <a:gd name="T18" fmla="*/ 2147483646 w 2478"/>
              <a:gd name="T19" fmla="*/ 2147483646 h 3899"/>
              <a:gd name="T20" fmla="*/ 2147483646 w 2478"/>
              <a:gd name="T21" fmla="*/ 2147483646 h 3899"/>
              <a:gd name="T22" fmla="*/ 2147483646 w 2478"/>
              <a:gd name="T23" fmla="*/ 2147483646 h 3899"/>
              <a:gd name="T24" fmla="*/ 2147483646 w 2478"/>
              <a:gd name="T25" fmla="*/ 2147483646 h 3899"/>
              <a:gd name="T26" fmla="*/ 2147483646 w 2478"/>
              <a:gd name="T27" fmla="*/ 2147483646 h 3899"/>
              <a:gd name="T28" fmla="*/ 2147483646 w 2478"/>
              <a:gd name="T29" fmla="*/ 2147483646 h 3899"/>
              <a:gd name="T30" fmla="*/ 2147483646 w 2478"/>
              <a:gd name="T31" fmla="*/ 2147483646 h 3899"/>
              <a:gd name="T32" fmla="*/ 2147483646 w 2478"/>
              <a:gd name="T33" fmla="*/ 2147483646 h 3899"/>
              <a:gd name="T34" fmla="*/ 2147483646 w 2478"/>
              <a:gd name="T35" fmla="*/ 2147483646 h 3899"/>
              <a:gd name="T36" fmla="*/ 2147483646 w 2478"/>
              <a:gd name="T37" fmla="*/ 2147483646 h 3899"/>
              <a:gd name="T38" fmla="*/ 2147483646 w 2478"/>
              <a:gd name="T39" fmla="*/ 2147483646 h 3899"/>
              <a:gd name="T40" fmla="*/ 2147483646 w 2478"/>
              <a:gd name="T41" fmla="*/ 2147483646 h 3899"/>
              <a:gd name="T42" fmla="*/ 2147483646 w 2478"/>
              <a:gd name="T43" fmla="*/ 2147483646 h 3899"/>
              <a:gd name="T44" fmla="*/ 2147483646 w 2478"/>
              <a:gd name="T45" fmla="*/ 2147483646 h 3899"/>
              <a:gd name="T46" fmla="*/ 2147483646 w 2478"/>
              <a:gd name="T47" fmla="*/ 2147483646 h 3899"/>
              <a:gd name="T48" fmla="*/ 2147483646 w 2478"/>
              <a:gd name="T49" fmla="*/ 2147483646 h 3899"/>
              <a:gd name="T50" fmla="*/ 2147483646 w 2478"/>
              <a:gd name="T51" fmla="*/ 2147483646 h 3899"/>
              <a:gd name="T52" fmla="*/ 2147483646 w 2478"/>
              <a:gd name="T53" fmla="*/ 2147483646 h 3899"/>
              <a:gd name="T54" fmla="*/ 2147483646 w 2478"/>
              <a:gd name="T55" fmla="*/ 2147483646 h 3899"/>
              <a:gd name="T56" fmla="*/ 2147483646 w 2478"/>
              <a:gd name="T57" fmla="*/ 2147483646 h 3899"/>
              <a:gd name="T58" fmla="*/ 2147483646 w 2478"/>
              <a:gd name="T59" fmla="*/ 2147483646 h 3899"/>
              <a:gd name="T60" fmla="*/ 2147483646 w 2478"/>
              <a:gd name="T61" fmla="*/ 2147483646 h 3899"/>
              <a:gd name="T62" fmla="*/ 2147483646 w 2478"/>
              <a:gd name="T63" fmla="*/ 2147483646 h 3899"/>
              <a:gd name="T64" fmla="*/ 2147483646 w 2478"/>
              <a:gd name="T65" fmla="*/ 2147483646 h 3899"/>
              <a:gd name="T66" fmla="*/ 2147483646 w 2478"/>
              <a:gd name="T67" fmla="*/ 2147483646 h 3899"/>
              <a:gd name="T68" fmla="*/ 2147483646 w 2478"/>
              <a:gd name="T69" fmla="*/ 2147483646 h 3899"/>
              <a:gd name="T70" fmla="*/ 2147483646 w 2478"/>
              <a:gd name="T71" fmla="*/ 2147483646 h 3899"/>
              <a:gd name="T72" fmla="*/ 2147483646 w 2478"/>
              <a:gd name="T73" fmla="*/ 2147483646 h 3899"/>
              <a:gd name="T74" fmla="*/ 2147483646 w 2478"/>
              <a:gd name="T75" fmla="*/ 2147483646 h 3899"/>
              <a:gd name="T76" fmla="*/ 2147483646 w 2478"/>
              <a:gd name="T77" fmla="*/ 2147483646 h 3899"/>
              <a:gd name="T78" fmla="*/ 2147483646 w 2478"/>
              <a:gd name="T79" fmla="*/ 2147483646 h 3899"/>
              <a:gd name="T80" fmla="*/ 2147483646 w 2478"/>
              <a:gd name="T81" fmla="*/ 2147483646 h 3899"/>
              <a:gd name="T82" fmla="*/ 2147483646 w 2478"/>
              <a:gd name="T83" fmla="*/ 2147483646 h 3899"/>
              <a:gd name="T84" fmla="*/ 2147483646 w 2478"/>
              <a:gd name="T85" fmla="*/ 2147483646 h 3899"/>
              <a:gd name="T86" fmla="*/ 2147483646 w 2478"/>
              <a:gd name="T87" fmla="*/ 2147483646 h 3899"/>
              <a:gd name="T88" fmla="*/ 2147483646 w 2478"/>
              <a:gd name="T89" fmla="*/ 2147483646 h 3899"/>
              <a:gd name="T90" fmla="*/ 2147483646 w 2478"/>
              <a:gd name="T91" fmla="*/ 2147483646 h 3899"/>
              <a:gd name="T92" fmla="*/ 2147483646 w 2478"/>
              <a:gd name="T93" fmla="*/ 2147483646 h 3899"/>
              <a:gd name="T94" fmla="*/ 2147483646 w 2478"/>
              <a:gd name="T95" fmla="*/ 2147483646 h 3899"/>
              <a:gd name="T96" fmla="*/ 2147483646 w 2478"/>
              <a:gd name="T97" fmla="*/ 2147483646 h 3899"/>
              <a:gd name="T98" fmla="*/ 2147483646 w 2478"/>
              <a:gd name="T99" fmla="*/ 2147483646 h 3899"/>
              <a:gd name="T100" fmla="*/ 2147483646 w 2478"/>
              <a:gd name="T101" fmla="*/ 2147483646 h 3899"/>
              <a:gd name="T102" fmla="*/ 2147483646 w 2478"/>
              <a:gd name="T103" fmla="*/ 2147483646 h 3899"/>
              <a:gd name="T104" fmla="*/ 2147483646 w 2478"/>
              <a:gd name="T105" fmla="*/ 2147483646 h 3899"/>
              <a:gd name="T106" fmla="*/ 2147483646 w 2478"/>
              <a:gd name="T107" fmla="*/ 2147483646 h 3899"/>
              <a:gd name="T108" fmla="*/ 2147483646 w 2478"/>
              <a:gd name="T109" fmla="*/ 2147483646 h 3899"/>
              <a:gd name="T110" fmla="*/ 2147483646 w 2478"/>
              <a:gd name="T111" fmla="*/ 0 h 3899"/>
              <a:gd name="T112" fmla="*/ 2147483646 w 2478"/>
              <a:gd name="T113" fmla="*/ 2147483646 h 3899"/>
              <a:gd name="T114" fmla="*/ 2147483646 w 2478"/>
              <a:gd name="T115" fmla="*/ 2147483646 h 3899"/>
              <a:gd name="T116" fmla="*/ 0 w 2478"/>
              <a:gd name="T117" fmla="*/ 2147483646 h 3899"/>
              <a:gd name="T118" fmla="*/ 2147483646 w 2478"/>
              <a:gd name="T119" fmla="*/ 2147483646 h 3899"/>
              <a:gd name="T120" fmla="*/ 2147483646 w 2478"/>
              <a:gd name="T121" fmla="*/ 2147483646 h 3899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2478" h="3899">
                <a:moveTo>
                  <a:pt x="56" y="704"/>
                </a:moveTo>
                <a:lnTo>
                  <a:pt x="87" y="789"/>
                </a:lnTo>
                <a:lnTo>
                  <a:pt x="16" y="1091"/>
                </a:lnTo>
                <a:lnTo>
                  <a:pt x="62" y="1184"/>
                </a:lnTo>
                <a:lnTo>
                  <a:pt x="251" y="1590"/>
                </a:lnTo>
                <a:lnTo>
                  <a:pt x="276" y="1579"/>
                </a:lnTo>
                <a:lnTo>
                  <a:pt x="285" y="1488"/>
                </a:lnTo>
                <a:lnTo>
                  <a:pt x="319" y="1480"/>
                </a:lnTo>
                <a:lnTo>
                  <a:pt x="347" y="1502"/>
                </a:lnTo>
                <a:lnTo>
                  <a:pt x="292" y="1552"/>
                </a:lnTo>
                <a:lnTo>
                  <a:pt x="319" y="1582"/>
                </a:lnTo>
                <a:lnTo>
                  <a:pt x="369" y="1755"/>
                </a:lnTo>
                <a:lnTo>
                  <a:pt x="332" y="1747"/>
                </a:lnTo>
                <a:lnTo>
                  <a:pt x="273" y="1675"/>
                </a:lnTo>
                <a:lnTo>
                  <a:pt x="285" y="1611"/>
                </a:lnTo>
                <a:lnTo>
                  <a:pt x="248" y="1611"/>
                </a:lnTo>
                <a:lnTo>
                  <a:pt x="214" y="1691"/>
                </a:lnTo>
                <a:lnTo>
                  <a:pt x="226" y="1840"/>
                </a:lnTo>
                <a:lnTo>
                  <a:pt x="273" y="1918"/>
                </a:lnTo>
                <a:lnTo>
                  <a:pt x="354" y="1976"/>
                </a:lnTo>
                <a:lnTo>
                  <a:pt x="347" y="1970"/>
                </a:lnTo>
                <a:lnTo>
                  <a:pt x="326" y="2054"/>
                </a:lnTo>
                <a:lnTo>
                  <a:pt x="329" y="2062"/>
                </a:lnTo>
                <a:lnTo>
                  <a:pt x="276" y="2067"/>
                </a:lnTo>
                <a:lnTo>
                  <a:pt x="265" y="2080"/>
                </a:lnTo>
                <a:lnTo>
                  <a:pt x="273" y="2171"/>
                </a:lnTo>
                <a:lnTo>
                  <a:pt x="274" y="2190"/>
                </a:lnTo>
                <a:lnTo>
                  <a:pt x="391" y="2400"/>
                </a:lnTo>
                <a:lnTo>
                  <a:pt x="375" y="2400"/>
                </a:lnTo>
                <a:lnTo>
                  <a:pt x="481" y="2550"/>
                </a:lnTo>
                <a:lnTo>
                  <a:pt x="468" y="2627"/>
                </a:lnTo>
                <a:lnTo>
                  <a:pt x="527" y="2680"/>
                </a:lnTo>
                <a:lnTo>
                  <a:pt x="502" y="2739"/>
                </a:lnTo>
                <a:lnTo>
                  <a:pt x="468" y="2875"/>
                </a:lnTo>
                <a:lnTo>
                  <a:pt x="515" y="2926"/>
                </a:lnTo>
                <a:lnTo>
                  <a:pt x="819" y="3027"/>
                </a:lnTo>
                <a:lnTo>
                  <a:pt x="937" y="3177"/>
                </a:lnTo>
                <a:lnTo>
                  <a:pt x="1082" y="3225"/>
                </a:lnTo>
                <a:lnTo>
                  <a:pt x="1085" y="3323"/>
                </a:lnTo>
                <a:lnTo>
                  <a:pt x="1175" y="3347"/>
                </a:lnTo>
                <a:lnTo>
                  <a:pt x="1309" y="3502"/>
                </a:lnTo>
                <a:lnTo>
                  <a:pt x="1380" y="3635"/>
                </a:lnTo>
                <a:lnTo>
                  <a:pt x="1383" y="3846"/>
                </a:lnTo>
                <a:lnTo>
                  <a:pt x="2258" y="3899"/>
                </a:lnTo>
                <a:lnTo>
                  <a:pt x="2196" y="3814"/>
                </a:lnTo>
                <a:lnTo>
                  <a:pt x="2233" y="3689"/>
                </a:lnTo>
                <a:lnTo>
                  <a:pt x="2369" y="3475"/>
                </a:lnTo>
                <a:lnTo>
                  <a:pt x="2478" y="3409"/>
                </a:lnTo>
                <a:lnTo>
                  <a:pt x="2413" y="3337"/>
                </a:lnTo>
                <a:lnTo>
                  <a:pt x="2376" y="3129"/>
                </a:lnTo>
                <a:lnTo>
                  <a:pt x="2386" y="3122"/>
                </a:lnTo>
                <a:lnTo>
                  <a:pt x="1710" y="2153"/>
                </a:lnTo>
                <a:lnTo>
                  <a:pt x="1203" y="1504"/>
                </a:lnTo>
                <a:lnTo>
                  <a:pt x="1110" y="1336"/>
                </a:lnTo>
                <a:lnTo>
                  <a:pt x="1408" y="301"/>
                </a:lnTo>
                <a:lnTo>
                  <a:pt x="239" y="0"/>
                </a:lnTo>
                <a:lnTo>
                  <a:pt x="202" y="59"/>
                </a:lnTo>
                <a:lnTo>
                  <a:pt x="214" y="200"/>
                </a:lnTo>
                <a:lnTo>
                  <a:pt x="0" y="515"/>
                </a:lnTo>
                <a:lnTo>
                  <a:pt x="56" y="704"/>
                </a:lnTo>
                <a:lnTo>
                  <a:pt x="113" y="761"/>
                </a:lnTo>
              </a:path>
            </a:pathLst>
          </a:custGeom>
          <a:solidFill>
            <a:srgbClr val="D877DF"/>
          </a:solidFill>
          <a:ln w="25400" cap="flat" cmpd="sng">
            <a:solidFill>
              <a:srgbClr val="D249E9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" name="Freeform 806"/>
          <p:cNvSpPr>
            <a:spLocks/>
          </p:cNvSpPr>
          <p:nvPr/>
        </p:nvSpPr>
        <p:spPr bwMode="auto">
          <a:xfrm>
            <a:off x="3101975" y="3311526"/>
            <a:ext cx="922338" cy="976313"/>
          </a:xfrm>
          <a:custGeom>
            <a:avLst/>
            <a:gdLst>
              <a:gd name="T0" fmla="*/ 0 w 687"/>
              <a:gd name="T1" fmla="*/ 2147483646 h 854"/>
              <a:gd name="T2" fmla="*/ 2147483646 w 687"/>
              <a:gd name="T3" fmla="*/ 2147483646 h 854"/>
              <a:gd name="T4" fmla="*/ 2147483646 w 687"/>
              <a:gd name="T5" fmla="*/ 2147483646 h 854"/>
              <a:gd name="T6" fmla="*/ 2147483646 w 687"/>
              <a:gd name="T7" fmla="*/ 2147483646 h 854"/>
              <a:gd name="T8" fmla="*/ 2147483646 w 687"/>
              <a:gd name="T9" fmla="*/ 2147483646 h 854"/>
              <a:gd name="T10" fmla="*/ 2147483646 w 687"/>
              <a:gd name="T11" fmla="*/ 2147483646 h 854"/>
              <a:gd name="T12" fmla="*/ 2147483646 w 687"/>
              <a:gd name="T13" fmla="*/ 2147483646 h 854"/>
              <a:gd name="T14" fmla="*/ 2147483646 w 687"/>
              <a:gd name="T15" fmla="*/ 2147483646 h 854"/>
              <a:gd name="T16" fmla="*/ 2147483646 w 687"/>
              <a:gd name="T17" fmla="*/ 2147483646 h 854"/>
              <a:gd name="T18" fmla="*/ 2147483646 w 687"/>
              <a:gd name="T19" fmla="*/ 2147483646 h 854"/>
              <a:gd name="T20" fmla="*/ 2147483646 w 687"/>
              <a:gd name="T21" fmla="*/ 2147483646 h 854"/>
              <a:gd name="T22" fmla="*/ 2147483646 w 687"/>
              <a:gd name="T23" fmla="*/ 0 h 854"/>
              <a:gd name="T24" fmla="*/ 2147483646 w 687"/>
              <a:gd name="T25" fmla="*/ 2147483646 h 854"/>
              <a:gd name="T26" fmla="*/ 2147483646 w 687"/>
              <a:gd name="T27" fmla="*/ 2147483646 h 854"/>
              <a:gd name="T28" fmla="*/ 2147483646 w 687"/>
              <a:gd name="T29" fmla="*/ 2147483646 h 854"/>
              <a:gd name="T30" fmla="*/ 2147483646 w 687"/>
              <a:gd name="T31" fmla="*/ 2147483646 h 854"/>
              <a:gd name="T32" fmla="*/ 2147483646 w 687"/>
              <a:gd name="T33" fmla="*/ 2147483646 h 854"/>
              <a:gd name="T34" fmla="*/ 0 w 687"/>
              <a:gd name="T35" fmla="*/ 2147483646 h 85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687" h="854">
                <a:moveTo>
                  <a:pt x="0" y="581"/>
                </a:moveTo>
                <a:lnTo>
                  <a:pt x="45" y="542"/>
                </a:lnTo>
                <a:lnTo>
                  <a:pt x="26" y="510"/>
                </a:lnTo>
                <a:lnTo>
                  <a:pt x="37" y="463"/>
                </a:lnTo>
                <a:lnTo>
                  <a:pt x="81" y="383"/>
                </a:lnTo>
                <a:lnTo>
                  <a:pt x="116" y="358"/>
                </a:lnTo>
                <a:lnTo>
                  <a:pt x="96" y="331"/>
                </a:lnTo>
                <a:lnTo>
                  <a:pt x="83" y="252"/>
                </a:lnTo>
                <a:lnTo>
                  <a:pt x="97" y="110"/>
                </a:lnTo>
                <a:lnTo>
                  <a:pt x="121" y="104"/>
                </a:lnTo>
                <a:lnTo>
                  <a:pt x="158" y="127"/>
                </a:lnTo>
                <a:lnTo>
                  <a:pt x="191" y="0"/>
                </a:lnTo>
                <a:lnTo>
                  <a:pt x="686" y="92"/>
                </a:lnTo>
                <a:lnTo>
                  <a:pt x="583" y="853"/>
                </a:lnTo>
                <a:lnTo>
                  <a:pt x="431" y="827"/>
                </a:lnTo>
                <a:lnTo>
                  <a:pt x="336" y="797"/>
                </a:lnTo>
                <a:lnTo>
                  <a:pt x="143" y="676"/>
                </a:lnTo>
                <a:lnTo>
                  <a:pt x="0" y="581"/>
                </a:lnTo>
              </a:path>
            </a:pathLst>
          </a:custGeom>
          <a:solidFill>
            <a:srgbClr val="D877DF"/>
          </a:solidFill>
          <a:ln w="25400" cap="rnd" cmpd="sng">
            <a:solidFill>
              <a:srgbClr val="D249E9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" name="Freeform 808"/>
          <p:cNvSpPr>
            <a:spLocks/>
          </p:cNvSpPr>
          <p:nvPr/>
        </p:nvSpPr>
        <p:spPr bwMode="auto">
          <a:xfrm>
            <a:off x="4029075" y="2778126"/>
            <a:ext cx="984250" cy="771525"/>
          </a:xfrm>
          <a:custGeom>
            <a:avLst/>
            <a:gdLst>
              <a:gd name="T0" fmla="*/ 0 w 733"/>
              <a:gd name="T1" fmla="*/ 2147483646 h 618"/>
              <a:gd name="T2" fmla="*/ 2147483646 w 733"/>
              <a:gd name="T3" fmla="*/ 0 h 618"/>
              <a:gd name="T4" fmla="*/ 2147483646 w 733"/>
              <a:gd name="T5" fmla="*/ 2147483646 h 618"/>
              <a:gd name="T6" fmla="*/ 2147483646 w 733"/>
              <a:gd name="T7" fmla="*/ 2147483646 h 618"/>
              <a:gd name="T8" fmla="*/ 2147483646 w 733"/>
              <a:gd name="T9" fmla="*/ 2147483646 h 618"/>
              <a:gd name="T10" fmla="*/ 2147483646 w 733"/>
              <a:gd name="T11" fmla="*/ 2147483646 h 618"/>
              <a:gd name="T12" fmla="*/ 2147483646 w 733"/>
              <a:gd name="T13" fmla="*/ 2147483646 h 618"/>
              <a:gd name="T14" fmla="*/ 2147483646 w 733"/>
              <a:gd name="T15" fmla="*/ 2147483646 h 618"/>
              <a:gd name="T16" fmla="*/ 0 w 733"/>
              <a:gd name="T17" fmla="*/ 2147483646 h 6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33" h="618">
                <a:moveTo>
                  <a:pt x="0" y="539"/>
                </a:moveTo>
                <a:lnTo>
                  <a:pt x="74" y="0"/>
                </a:lnTo>
                <a:lnTo>
                  <a:pt x="544" y="56"/>
                </a:lnTo>
                <a:lnTo>
                  <a:pt x="732" y="73"/>
                </a:lnTo>
                <a:lnTo>
                  <a:pt x="726" y="209"/>
                </a:lnTo>
                <a:lnTo>
                  <a:pt x="699" y="617"/>
                </a:lnTo>
                <a:lnTo>
                  <a:pt x="602" y="611"/>
                </a:lnTo>
                <a:lnTo>
                  <a:pt x="302" y="582"/>
                </a:lnTo>
                <a:lnTo>
                  <a:pt x="0" y="539"/>
                </a:lnTo>
              </a:path>
            </a:pathLst>
          </a:custGeom>
          <a:solidFill>
            <a:srgbClr val="FF9900"/>
          </a:solidFill>
          <a:ln w="25400" cap="rnd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" name="Freeform 815"/>
          <p:cNvSpPr>
            <a:spLocks/>
          </p:cNvSpPr>
          <p:nvPr/>
        </p:nvSpPr>
        <p:spPr bwMode="auto">
          <a:xfrm>
            <a:off x="3151188" y="1387476"/>
            <a:ext cx="812800" cy="1190625"/>
          </a:xfrm>
          <a:custGeom>
            <a:avLst/>
            <a:gdLst>
              <a:gd name="T0" fmla="*/ 0 w 602"/>
              <a:gd name="T1" fmla="*/ 2147483646 h 1041"/>
              <a:gd name="T2" fmla="*/ 2147483646 w 602"/>
              <a:gd name="T3" fmla="*/ 2147483646 h 1041"/>
              <a:gd name="T4" fmla="*/ 2147483646 w 602"/>
              <a:gd name="T5" fmla="*/ 2147483646 h 1041"/>
              <a:gd name="T6" fmla="*/ 2147483646 w 602"/>
              <a:gd name="T7" fmla="*/ 2147483646 h 1041"/>
              <a:gd name="T8" fmla="*/ 2147483646 w 602"/>
              <a:gd name="T9" fmla="*/ 2147483646 h 1041"/>
              <a:gd name="T10" fmla="*/ 2147483646 w 602"/>
              <a:gd name="T11" fmla="*/ 2147483646 h 1041"/>
              <a:gd name="T12" fmla="*/ 2147483646 w 602"/>
              <a:gd name="T13" fmla="*/ 2147483646 h 1041"/>
              <a:gd name="T14" fmla="*/ 2147483646 w 602"/>
              <a:gd name="T15" fmla="*/ 2147483646 h 1041"/>
              <a:gd name="T16" fmla="*/ 2147483646 w 602"/>
              <a:gd name="T17" fmla="*/ 2147483646 h 1041"/>
              <a:gd name="T18" fmla="*/ 2147483646 w 602"/>
              <a:gd name="T19" fmla="*/ 2147483646 h 1041"/>
              <a:gd name="T20" fmla="*/ 2147483646 w 602"/>
              <a:gd name="T21" fmla="*/ 2147483646 h 1041"/>
              <a:gd name="T22" fmla="*/ 2147483646 w 602"/>
              <a:gd name="T23" fmla="*/ 0 h 1041"/>
              <a:gd name="T24" fmla="*/ 2147483646 w 602"/>
              <a:gd name="T25" fmla="*/ 2147483646 h 1041"/>
              <a:gd name="T26" fmla="*/ 2147483646 w 602"/>
              <a:gd name="T27" fmla="*/ 2147483646 h 1041"/>
              <a:gd name="T28" fmla="*/ 2147483646 w 602"/>
              <a:gd name="T29" fmla="*/ 2147483646 h 1041"/>
              <a:gd name="T30" fmla="*/ 2147483646 w 602"/>
              <a:gd name="T31" fmla="*/ 2147483646 h 1041"/>
              <a:gd name="T32" fmla="*/ 2147483646 w 602"/>
              <a:gd name="T33" fmla="*/ 2147483646 h 1041"/>
              <a:gd name="T34" fmla="*/ 2147483646 w 602"/>
              <a:gd name="T35" fmla="*/ 2147483646 h 1041"/>
              <a:gd name="T36" fmla="*/ 2147483646 w 602"/>
              <a:gd name="T37" fmla="*/ 2147483646 h 1041"/>
              <a:gd name="T38" fmla="*/ 2147483646 w 602"/>
              <a:gd name="T39" fmla="*/ 2147483646 h 1041"/>
              <a:gd name="T40" fmla="*/ 2147483646 w 602"/>
              <a:gd name="T41" fmla="*/ 2147483646 h 1041"/>
              <a:gd name="T42" fmla="*/ 2147483646 w 602"/>
              <a:gd name="T43" fmla="*/ 2147483646 h 1041"/>
              <a:gd name="T44" fmla="*/ 2147483646 w 602"/>
              <a:gd name="T45" fmla="*/ 2147483646 h 1041"/>
              <a:gd name="T46" fmla="*/ 2147483646 w 602"/>
              <a:gd name="T47" fmla="*/ 2147483646 h 1041"/>
              <a:gd name="T48" fmla="*/ 2147483646 w 602"/>
              <a:gd name="T49" fmla="*/ 2147483646 h 1041"/>
              <a:gd name="T50" fmla="*/ 2147483646 w 602"/>
              <a:gd name="T51" fmla="*/ 2147483646 h 1041"/>
              <a:gd name="T52" fmla="*/ 2147483646 w 602"/>
              <a:gd name="T53" fmla="*/ 2147483646 h 1041"/>
              <a:gd name="T54" fmla="*/ 2147483646 w 602"/>
              <a:gd name="T55" fmla="*/ 2147483646 h 1041"/>
              <a:gd name="T56" fmla="*/ 2147483646 w 602"/>
              <a:gd name="T57" fmla="*/ 2147483646 h 1041"/>
              <a:gd name="T58" fmla="*/ 2147483646 w 602"/>
              <a:gd name="T59" fmla="*/ 2147483646 h 1041"/>
              <a:gd name="T60" fmla="*/ 2147483646 w 602"/>
              <a:gd name="T61" fmla="*/ 2147483646 h 1041"/>
              <a:gd name="T62" fmla="*/ 2147483646 w 602"/>
              <a:gd name="T63" fmla="*/ 2147483646 h 1041"/>
              <a:gd name="T64" fmla="*/ 2147483646 w 602"/>
              <a:gd name="T65" fmla="*/ 2147483646 h 1041"/>
              <a:gd name="T66" fmla="*/ 2147483646 w 602"/>
              <a:gd name="T67" fmla="*/ 2147483646 h 1041"/>
              <a:gd name="T68" fmla="*/ 2147483646 w 602"/>
              <a:gd name="T69" fmla="*/ 2147483646 h 1041"/>
              <a:gd name="T70" fmla="*/ 2147483646 w 602"/>
              <a:gd name="T71" fmla="*/ 2147483646 h 1041"/>
              <a:gd name="T72" fmla="*/ 2147483646 w 602"/>
              <a:gd name="T73" fmla="*/ 2147483646 h 1041"/>
              <a:gd name="T74" fmla="*/ 2147483646 w 602"/>
              <a:gd name="T75" fmla="*/ 2147483646 h 1041"/>
              <a:gd name="T76" fmla="*/ 2147483646 w 602"/>
              <a:gd name="T77" fmla="*/ 2147483646 h 1041"/>
              <a:gd name="T78" fmla="*/ 2147483646 w 602"/>
              <a:gd name="T79" fmla="*/ 2147483646 h 1041"/>
              <a:gd name="T80" fmla="*/ 2147483646 w 602"/>
              <a:gd name="T81" fmla="*/ 2147483646 h 1041"/>
              <a:gd name="T82" fmla="*/ 0 w 602"/>
              <a:gd name="T83" fmla="*/ 2147483646 h 1041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2" h="1041">
                <a:moveTo>
                  <a:pt x="0" y="922"/>
                </a:moveTo>
                <a:lnTo>
                  <a:pt x="47" y="700"/>
                </a:lnTo>
                <a:lnTo>
                  <a:pt x="72" y="641"/>
                </a:lnTo>
                <a:lnTo>
                  <a:pt x="49" y="613"/>
                </a:lnTo>
                <a:lnTo>
                  <a:pt x="55" y="586"/>
                </a:lnTo>
                <a:lnTo>
                  <a:pt x="94" y="548"/>
                </a:lnTo>
                <a:lnTo>
                  <a:pt x="125" y="495"/>
                </a:lnTo>
                <a:lnTo>
                  <a:pt x="154" y="452"/>
                </a:lnTo>
                <a:lnTo>
                  <a:pt x="131" y="417"/>
                </a:lnTo>
                <a:lnTo>
                  <a:pt x="123" y="394"/>
                </a:lnTo>
                <a:lnTo>
                  <a:pt x="126" y="337"/>
                </a:lnTo>
                <a:lnTo>
                  <a:pt x="199" y="0"/>
                </a:lnTo>
                <a:lnTo>
                  <a:pt x="279" y="18"/>
                </a:lnTo>
                <a:lnTo>
                  <a:pt x="253" y="149"/>
                </a:lnTo>
                <a:lnTo>
                  <a:pt x="270" y="196"/>
                </a:lnTo>
                <a:lnTo>
                  <a:pt x="271" y="225"/>
                </a:lnTo>
                <a:lnTo>
                  <a:pt x="265" y="230"/>
                </a:lnTo>
                <a:lnTo>
                  <a:pt x="294" y="262"/>
                </a:lnTo>
                <a:lnTo>
                  <a:pt x="326" y="346"/>
                </a:lnTo>
                <a:lnTo>
                  <a:pt x="337" y="342"/>
                </a:lnTo>
                <a:lnTo>
                  <a:pt x="338" y="354"/>
                </a:lnTo>
                <a:lnTo>
                  <a:pt x="352" y="360"/>
                </a:lnTo>
                <a:lnTo>
                  <a:pt x="364" y="362"/>
                </a:lnTo>
                <a:lnTo>
                  <a:pt x="336" y="424"/>
                </a:lnTo>
                <a:lnTo>
                  <a:pt x="341" y="463"/>
                </a:lnTo>
                <a:lnTo>
                  <a:pt x="319" y="502"/>
                </a:lnTo>
                <a:lnTo>
                  <a:pt x="333" y="518"/>
                </a:lnTo>
                <a:lnTo>
                  <a:pt x="375" y="493"/>
                </a:lnTo>
                <a:lnTo>
                  <a:pt x="403" y="625"/>
                </a:lnTo>
                <a:lnTo>
                  <a:pt x="423" y="633"/>
                </a:lnTo>
                <a:lnTo>
                  <a:pt x="426" y="673"/>
                </a:lnTo>
                <a:lnTo>
                  <a:pt x="442" y="689"/>
                </a:lnTo>
                <a:lnTo>
                  <a:pt x="454" y="674"/>
                </a:lnTo>
                <a:lnTo>
                  <a:pt x="481" y="688"/>
                </a:lnTo>
                <a:lnTo>
                  <a:pt x="498" y="674"/>
                </a:lnTo>
                <a:lnTo>
                  <a:pt x="554" y="686"/>
                </a:lnTo>
                <a:lnTo>
                  <a:pt x="565" y="688"/>
                </a:lnTo>
                <a:lnTo>
                  <a:pt x="579" y="663"/>
                </a:lnTo>
                <a:lnTo>
                  <a:pt x="601" y="705"/>
                </a:lnTo>
                <a:lnTo>
                  <a:pt x="550" y="1040"/>
                </a:lnTo>
                <a:lnTo>
                  <a:pt x="273" y="985"/>
                </a:lnTo>
                <a:lnTo>
                  <a:pt x="0" y="922"/>
                </a:lnTo>
              </a:path>
            </a:pathLst>
          </a:custGeom>
          <a:solidFill>
            <a:srgbClr val="FF9900"/>
          </a:solidFill>
          <a:ln w="25400" cap="rnd" cmpd="sng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" name="Freeform 828"/>
          <p:cNvSpPr>
            <a:spLocks/>
          </p:cNvSpPr>
          <p:nvPr/>
        </p:nvSpPr>
        <p:spPr bwMode="auto">
          <a:xfrm>
            <a:off x="3489326" y="1406526"/>
            <a:ext cx="1389063" cy="803275"/>
          </a:xfrm>
          <a:custGeom>
            <a:avLst/>
            <a:gdLst>
              <a:gd name="T0" fmla="*/ 0 w 1032"/>
              <a:gd name="T1" fmla="*/ 2147483646 h 701"/>
              <a:gd name="T2" fmla="*/ 2147483646 w 1032"/>
              <a:gd name="T3" fmla="*/ 2147483646 h 701"/>
              <a:gd name="T4" fmla="*/ 2147483646 w 1032"/>
              <a:gd name="T5" fmla="*/ 2147483646 h 701"/>
              <a:gd name="T6" fmla="*/ 2147483646 w 1032"/>
              <a:gd name="T7" fmla="*/ 2147483646 h 701"/>
              <a:gd name="T8" fmla="*/ 2147483646 w 1032"/>
              <a:gd name="T9" fmla="*/ 2147483646 h 701"/>
              <a:gd name="T10" fmla="*/ 2147483646 w 1032"/>
              <a:gd name="T11" fmla="*/ 2147483646 h 701"/>
              <a:gd name="T12" fmla="*/ 2147483646 w 1032"/>
              <a:gd name="T13" fmla="*/ 2147483646 h 701"/>
              <a:gd name="T14" fmla="*/ 2147483646 w 1032"/>
              <a:gd name="T15" fmla="*/ 2147483646 h 701"/>
              <a:gd name="T16" fmla="*/ 2147483646 w 1032"/>
              <a:gd name="T17" fmla="*/ 2147483646 h 701"/>
              <a:gd name="T18" fmla="*/ 2147483646 w 1032"/>
              <a:gd name="T19" fmla="*/ 2147483646 h 701"/>
              <a:gd name="T20" fmla="*/ 2147483646 w 1032"/>
              <a:gd name="T21" fmla="*/ 2147483646 h 701"/>
              <a:gd name="T22" fmla="*/ 2147483646 w 1032"/>
              <a:gd name="T23" fmla="*/ 2147483646 h 701"/>
              <a:gd name="T24" fmla="*/ 2147483646 w 1032"/>
              <a:gd name="T25" fmla="*/ 2147483646 h 701"/>
              <a:gd name="T26" fmla="*/ 2147483646 w 1032"/>
              <a:gd name="T27" fmla="*/ 2147483646 h 701"/>
              <a:gd name="T28" fmla="*/ 2147483646 w 1032"/>
              <a:gd name="T29" fmla="*/ 2147483646 h 701"/>
              <a:gd name="T30" fmla="*/ 2147483646 w 1032"/>
              <a:gd name="T31" fmla="*/ 2147483646 h 701"/>
              <a:gd name="T32" fmla="*/ 2147483646 w 1032"/>
              <a:gd name="T33" fmla="*/ 2147483646 h 701"/>
              <a:gd name="T34" fmla="*/ 2147483646 w 1032"/>
              <a:gd name="T35" fmla="*/ 2147483646 h 701"/>
              <a:gd name="T36" fmla="*/ 2147483646 w 1032"/>
              <a:gd name="T37" fmla="*/ 2147483646 h 701"/>
              <a:gd name="T38" fmla="*/ 2147483646 w 1032"/>
              <a:gd name="T39" fmla="*/ 2147483646 h 701"/>
              <a:gd name="T40" fmla="*/ 2147483646 w 1032"/>
              <a:gd name="T41" fmla="*/ 2147483646 h 701"/>
              <a:gd name="T42" fmla="*/ 2147483646 w 1032"/>
              <a:gd name="T43" fmla="*/ 2147483646 h 701"/>
              <a:gd name="T44" fmla="*/ 2147483646 w 1032"/>
              <a:gd name="T45" fmla="*/ 2147483646 h 701"/>
              <a:gd name="T46" fmla="*/ 2147483646 w 1032"/>
              <a:gd name="T47" fmla="*/ 2147483646 h 701"/>
              <a:gd name="T48" fmla="*/ 2147483646 w 1032"/>
              <a:gd name="T49" fmla="*/ 2147483646 h 701"/>
              <a:gd name="T50" fmla="*/ 2147483646 w 1032"/>
              <a:gd name="T51" fmla="*/ 2147483646 h 701"/>
              <a:gd name="T52" fmla="*/ 2147483646 w 1032"/>
              <a:gd name="T53" fmla="*/ 2147483646 h 701"/>
              <a:gd name="T54" fmla="*/ 2147483646 w 1032"/>
              <a:gd name="T55" fmla="*/ 2147483646 h 701"/>
              <a:gd name="T56" fmla="*/ 2147483646 w 1032"/>
              <a:gd name="T57" fmla="*/ 2147483646 h 701"/>
              <a:gd name="T58" fmla="*/ 2147483646 w 1032"/>
              <a:gd name="T59" fmla="*/ 2147483646 h 701"/>
              <a:gd name="T60" fmla="*/ 2147483646 w 1032"/>
              <a:gd name="T61" fmla="*/ 2147483646 h 701"/>
              <a:gd name="T62" fmla="*/ 2147483646 w 1032"/>
              <a:gd name="T63" fmla="*/ 2147483646 h 701"/>
              <a:gd name="T64" fmla="*/ 2147483646 w 1032"/>
              <a:gd name="T65" fmla="*/ 2147483646 h 701"/>
              <a:gd name="T66" fmla="*/ 2147483646 w 1032"/>
              <a:gd name="T67" fmla="*/ 0 h 701"/>
              <a:gd name="T68" fmla="*/ 0 w 1032"/>
              <a:gd name="T69" fmla="*/ 2147483646 h 701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032" h="701">
                <a:moveTo>
                  <a:pt x="0" y="130"/>
                </a:moveTo>
                <a:lnTo>
                  <a:pt x="18" y="178"/>
                </a:lnTo>
                <a:lnTo>
                  <a:pt x="19" y="207"/>
                </a:lnTo>
                <a:lnTo>
                  <a:pt x="12" y="211"/>
                </a:lnTo>
                <a:lnTo>
                  <a:pt x="41" y="244"/>
                </a:lnTo>
                <a:lnTo>
                  <a:pt x="73" y="327"/>
                </a:lnTo>
                <a:lnTo>
                  <a:pt x="85" y="324"/>
                </a:lnTo>
                <a:lnTo>
                  <a:pt x="86" y="335"/>
                </a:lnTo>
                <a:lnTo>
                  <a:pt x="99" y="342"/>
                </a:lnTo>
                <a:lnTo>
                  <a:pt x="111" y="344"/>
                </a:lnTo>
                <a:lnTo>
                  <a:pt x="84" y="405"/>
                </a:lnTo>
                <a:lnTo>
                  <a:pt x="89" y="444"/>
                </a:lnTo>
                <a:lnTo>
                  <a:pt x="66" y="482"/>
                </a:lnTo>
                <a:lnTo>
                  <a:pt x="80" y="499"/>
                </a:lnTo>
                <a:lnTo>
                  <a:pt x="123" y="474"/>
                </a:lnTo>
                <a:lnTo>
                  <a:pt x="151" y="605"/>
                </a:lnTo>
                <a:lnTo>
                  <a:pt x="170" y="614"/>
                </a:lnTo>
                <a:lnTo>
                  <a:pt x="173" y="654"/>
                </a:lnTo>
                <a:lnTo>
                  <a:pt x="190" y="670"/>
                </a:lnTo>
                <a:lnTo>
                  <a:pt x="201" y="655"/>
                </a:lnTo>
                <a:lnTo>
                  <a:pt x="229" y="668"/>
                </a:lnTo>
                <a:lnTo>
                  <a:pt x="245" y="655"/>
                </a:lnTo>
                <a:lnTo>
                  <a:pt x="301" y="666"/>
                </a:lnTo>
                <a:lnTo>
                  <a:pt x="312" y="668"/>
                </a:lnTo>
                <a:lnTo>
                  <a:pt x="327" y="643"/>
                </a:lnTo>
                <a:lnTo>
                  <a:pt x="348" y="685"/>
                </a:lnTo>
                <a:lnTo>
                  <a:pt x="362" y="619"/>
                </a:lnTo>
                <a:lnTo>
                  <a:pt x="640" y="662"/>
                </a:lnTo>
                <a:lnTo>
                  <a:pt x="986" y="700"/>
                </a:lnTo>
                <a:lnTo>
                  <a:pt x="996" y="574"/>
                </a:lnTo>
                <a:lnTo>
                  <a:pt x="1031" y="165"/>
                </a:lnTo>
                <a:lnTo>
                  <a:pt x="574" y="107"/>
                </a:lnTo>
                <a:lnTo>
                  <a:pt x="346" y="67"/>
                </a:lnTo>
                <a:lnTo>
                  <a:pt x="27" y="0"/>
                </a:lnTo>
                <a:lnTo>
                  <a:pt x="0" y="130"/>
                </a:lnTo>
              </a:path>
            </a:pathLst>
          </a:custGeom>
          <a:solidFill>
            <a:srgbClr val="FF9900"/>
          </a:solidFill>
          <a:ln w="25400" cap="rnd" cmpd="sng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" name="Freeform 832"/>
          <p:cNvSpPr>
            <a:spLocks/>
          </p:cNvSpPr>
          <p:nvPr/>
        </p:nvSpPr>
        <p:spPr bwMode="auto">
          <a:xfrm>
            <a:off x="3881438" y="3459164"/>
            <a:ext cx="952500" cy="884237"/>
          </a:xfrm>
          <a:custGeom>
            <a:avLst/>
            <a:gdLst>
              <a:gd name="T0" fmla="*/ 0 w 707"/>
              <a:gd name="T1" fmla="*/ 2147483646 h 772"/>
              <a:gd name="T2" fmla="*/ 2147483646 w 707"/>
              <a:gd name="T3" fmla="*/ 2147483646 h 772"/>
              <a:gd name="T4" fmla="*/ 2147483646 w 707"/>
              <a:gd name="T5" fmla="*/ 2147483646 h 772"/>
              <a:gd name="T6" fmla="*/ 2147483646 w 707"/>
              <a:gd name="T7" fmla="*/ 2147483646 h 772"/>
              <a:gd name="T8" fmla="*/ 2147483646 w 707"/>
              <a:gd name="T9" fmla="*/ 2147483646 h 772"/>
              <a:gd name="T10" fmla="*/ 2147483646 w 707"/>
              <a:gd name="T11" fmla="*/ 2147483646 h 772"/>
              <a:gd name="T12" fmla="*/ 2147483646 w 707"/>
              <a:gd name="T13" fmla="*/ 2147483646 h 772"/>
              <a:gd name="T14" fmla="*/ 2147483646 w 707"/>
              <a:gd name="T15" fmla="*/ 2147483646 h 772"/>
              <a:gd name="T16" fmla="*/ 2147483646 w 707"/>
              <a:gd name="T17" fmla="*/ 2147483646 h 772"/>
              <a:gd name="T18" fmla="*/ 2147483646 w 707"/>
              <a:gd name="T19" fmla="*/ 2147483646 h 772"/>
              <a:gd name="T20" fmla="*/ 2147483646 w 707"/>
              <a:gd name="T21" fmla="*/ 0 h 772"/>
              <a:gd name="T22" fmla="*/ 0 w 707"/>
              <a:gd name="T23" fmla="*/ 2147483646 h 77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07" h="772">
                <a:moveTo>
                  <a:pt x="0" y="759"/>
                </a:moveTo>
                <a:lnTo>
                  <a:pt x="86" y="771"/>
                </a:lnTo>
                <a:lnTo>
                  <a:pt x="96" y="712"/>
                </a:lnTo>
                <a:lnTo>
                  <a:pt x="276" y="737"/>
                </a:lnTo>
                <a:lnTo>
                  <a:pt x="267" y="710"/>
                </a:lnTo>
                <a:lnTo>
                  <a:pt x="296" y="712"/>
                </a:lnTo>
                <a:lnTo>
                  <a:pt x="650" y="748"/>
                </a:lnTo>
                <a:lnTo>
                  <a:pt x="703" y="143"/>
                </a:lnTo>
                <a:lnTo>
                  <a:pt x="706" y="71"/>
                </a:lnTo>
                <a:lnTo>
                  <a:pt x="405" y="43"/>
                </a:lnTo>
                <a:lnTo>
                  <a:pt x="103" y="0"/>
                </a:lnTo>
                <a:lnTo>
                  <a:pt x="0" y="759"/>
                </a:lnTo>
              </a:path>
            </a:pathLst>
          </a:custGeom>
          <a:solidFill>
            <a:srgbClr val="D877DF"/>
          </a:solidFill>
          <a:ln w="25400" cap="rnd" cmpd="sng">
            <a:solidFill>
              <a:srgbClr val="D249E9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837"/>
          <p:cNvSpPr>
            <a:spLocks/>
          </p:cNvSpPr>
          <p:nvPr/>
        </p:nvSpPr>
        <p:spPr bwMode="auto">
          <a:xfrm>
            <a:off x="2279650" y="1606551"/>
            <a:ext cx="1081088" cy="835025"/>
          </a:xfrm>
          <a:custGeom>
            <a:avLst/>
            <a:gdLst>
              <a:gd name="T0" fmla="*/ 0 w 802"/>
              <a:gd name="T1" fmla="*/ 2147483646 h 730"/>
              <a:gd name="T2" fmla="*/ 2147483646 w 802"/>
              <a:gd name="T3" fmla="*/ 2147483646 h 730"/>
              <a:gd name="T4" fmla="*/ 2147483646 w 802"/>
              <a:gd name="T5" fmla="*/ 2147483646 h 730"/>
              <a:gd name="T6" fmla="*/ 2147483646 w 802"/>
              <a:gd name="T7" fmla="*/ 0 h 730"/>
              <a:gd name="T8" fmla="*/ 2147483646 w 802"/>
              <a:gd name="T9" fmla="*/ 2147483646 h 730"/>
              <a:gd name="T10" fmla="*/ 2147483646 w 802"/>
              <a:gd name="T11" fmla="*/ 2147483646 h 730"/>
              <a:gd name="T12" fmla="*/ 2147483646 w 802"/>
              <a:gd name="T13" fmla="*/ 2147483646 h 730"/>
              <a:gd name="T14" fmla="*/ 2147483646 w 802"/>
              <a:gd name="T15" fmla="*/ 2147483646 h 730"/>
              <a:gd name="T16" fmla="*/ 2147483646 w 802"/>
              <a:gd name="T17" fmla="*/ 2147483646 h 730"/>
              <a:gd name="T18" fmla="*/ 2147483646 w 802"/>
              <a:gd name="T19" fmla="*/ 2147483646 h 730"/>
              <a:gd name="T20" fmla="*/ 2147483646 w 802"/>
              <a:gd name="T21" fmla="*/ 2147483646 h 730"/>
              <a:gd name="T22" fmla="*/ 2147483646 w 802"/>
              <a:gd name="T23" fmla="*/ 2147483646 h 730"/>
              <a:gd name="T24" fmla="*/ 2147483646 w 802"/>
              <a:gd name="T25" fmla="*/ 2147483646 h 730"/>
              <a:gd name="T26" fmla="*/ 2147483646 w 802"/>
              <a:gd name="T27" fmla="*/ 2147483646 h 730"/>
              <a:gd name="T28" fmla="*/ 2147483646 w 802"/>
              <a:gd name="T29" fmla="*/ 2147483646 h 730"/>
              <a:gd name="T30" fmla="*/ 2147483646 w 802"/>
              <a:gd name="T31" fmla="*/ 2147483646 h 730"/>
              <a:gd name="T32" fmla="*/ 2147483646 w 802"/>
              <a:gd name="T33" fmla="*/ 2147483646 h 730"/>
              <a:gd name="T34" fmla="*/ 2147483646 w 802"/>
              <a:gd name="T35" fmla="*/ 2147483646 h 730"/>
              <a:gd name="T36" fmla="*/ 2147483646 w 802"/>
              <a:gd name="T37" fmla="*/ 2147483646 h 730"/>
              <a:gd name="T38" fmla="*/ 2147483646 w 802"/>
              <a:gd name="T39" fmla="*/ 2147483646 h 730"/>
              <a:gd name="T40" fmla="*/ 2147483646 w 802"/>
              <a:gd name="T41" fmla="*/ 2147483646 h 730"/>
              <a:gd name="T42" fmla="*/ 2147483646 w 802"/>
              <a:gd name="T43" fmla="*/ 2147483646 h 730"/>
              <a:gd name="T44" fmla="*/ 2147483646 w 802"/>
              <a:gd name="T45" fmla="*/ 2147483646 h 730"/>
              <a:gd name="T46" fmla="*/ 2147483646 w 802"/>
              <a:gd name="T47" fmla="*/ 2147483646 h 730"/>
              <a:gd name="T48" fmla="*/ 2147483646 w 802"/>
              <a:gd name="T49" fmla="*/ 2147483646 h 730"/>
              <a:gd name="T50" fmla="*/ 0 w 802"/>
              <a:gd name="T51" fmla="*/ 2147483646 h 73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802" h="730">
                <a:moveTo>
                  <a:pt x="0" y="544"/>
                </a:moveTo>
                <a:lnTo>
                  <a:pt x="11" y="412"/>
                </a:lnTo>
                <a:lnTo>
                  <a:pt x="74" y="304"/>
                </a:lnTo>
                <a:lnTo>
                  <a:pt x="173" y="0"/>
                </a:lnTo>
                <a:lnTo>
                  <a:pt x="223" y="15"/>
                </a:lnTo>
                <a:lnTo>
                  <a:pt x="224" y="28"/>
                </a:lnTo>
                <a:lnTo>
                  <a:pt x="239" y="32"/>
                </a:lnTo>
                <a:lnTo>
                  <a:pt x="262" y="84"/>
                </a:lnTo>
                <a:lnTo>
                  <a:pt x="259" y="101"/>
                </a:lnTo>
                <a:lnTo>
                  <a:pt x="297" y="137"/>
                </a:lnTo>
                <a:lnTo>
                  <a:pt x="367" y="133"/>
                </a:lnTo>
                <a:lnTo>
                  <a:pt x="416" y="159"/>
                </a:lnTo>
                <a:lnTo>
                  <a:pt x="441" y="154"/>
                </a:lnTo>
                <a:lnTo>
                  <a:pt x="594" y="159"/>
                </a:lnTo>
                <a:lnTo>
                  <a:pt x="770" y="203"/>
                </a:lnTo>
                <a:lnTo>
                  <a:pt x="778" y="226"/>
                </a:lnTo>
                <a:lnTo>
                  <a:pt x="801" y="261"/>
                </a:lnTo>
                <a:lnTo>
                  <a:pt x="772" y="304"/>
                </a:lnTo>
                <a:lnTo>
                  <a:pt x="741" y="356"/>
                </a:lnTo>
                <a:lnTo>
                  <a:pt x="702" y="394"/>
                </a:lnTo>
                <a:lnTo>
                  <a:pt x="697" y="421"/>
                </a:lnTo>
                <a:lnTo>
                  <a:pt x="720" y="449"/>
                </a:lnTo>
                <a:lnTo>
                  <a:pt x="695" y="507"/>
                </a:lnTo>
                <a:lnTo>
                  <a:pt x="648" y="729"/>
                </a:lnTo>
                <a:lnTo>
                  <a:pt x="376" y="657"/>
                </a:lnTo>
                <a:lnTo>
                  <a:pt x="0" y="544"/>
                </a:lnTo>
              </a:path>
            </a:pathLst>
          </a:custGeom>
          <a:solidFill>
            <a:srgbClr val="D877DF"/>
          </a:solidFill>
          <a:ln w="25400" cap="rnd" cmpd="sng">
            <a:solidFill>
              <a:srgbClr val="D249E9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" name="Freeform 842"/>
          <p:cNvSpPr>
            <a:spLocks/>
          </p:cNvSpPr>
          <p:nvPr/>
        </p:nvSpPr>
        <p:spPr bwMode="auto">
          <a:xfrm>
            <a:off x="3352801" y="2506663"/>
            <a:ext cx="766763" cy="950912"/>
          </a:xfrm>
          <a:custGeom>
            <a:avLst/>
            <a:gdLst>
              <a:gd name="T0" fmla="*/ 0 w 569"/>
              <a:gd name="T1" fmla="*/ 2147483646 h 763"/>
              <a:gd name="T2" fmla="*/ 2147483646 w 569"/>
              <a:gd name="T3" fmla="*/ 0 h 763"/>
              <a:gd name="T4" fmla="*/ 2147483646 w 569"/>
              <a:gd name="T5" fmla="*/ 2147483646 h 763"/>
              <a:gd name="T6" fmla="*/ 2147483646 w 569"/>
              <a:gd name="T7" fmla="*/ 2147483646 h 763"/>
              <a:gd name="T8" fmla="*/ 2147483646 w 569"/>
              <a:gd name="T9" fmla="*/ 2147483646 h 763"/>
              <a:gd name="T10" fmla="*/ 2147483646 w 569"/>
              <a:gd name="T11" fmla="*/ 2147483646 h 763"/>
              <a:gd name="T12" fmla="*/ 0 w 569"/>
              <a:gd name="T13" fmla="*/ 2147483646 h 7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9" h="763">
                <a:moveTo>
                  <a:pt x="0" y="671"/>
                </a:moveTo>
                <a:lnTo>
                  <a:pt x="124" y="0"/>
                </a:lnTo>
                <a:lnTo>
                  <a:pt x="400" y="55"/>
                </a:lnTo>
                <a:lnTo>
                  <a:pt x="378" y="190"/>
                </a:lnTo>
                <a:lnTo>
                  <a:pt x="568" y="222"/>
                </a:lnTo>
                <a:lnTo>
                  <a:pt x="494" y="762"/>
                </a:lnTo>
                <a:lnTo>
                  <a:pt x="0" y="671"/>
                </a:lnTo>
              </a:path>
            </a:pathLst>
          </a:custGeom>
          <a:solidFill>
            <a:srgbClr val="D877DF"/>
          </a:solidFill>
          <a:ln w="25400" cap="rnd" cmpd="sng">
            <a:solidFill>
              <a:srgbClr val="D249E9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" name="Freeform 845"/>
          <p:cNvSpPr>
            <a:spLocks/>
          </p:cNvSpPr>
          <p:nvPr/>
        </p:nvSpPr>
        <p:spPr bwMode="auto">
          <a:xfrm>
            <a:off x="2514600" y="1239838"/>
            <a:ext cx="909638" cy="596900"/>
          </a:xfrm>
          <a:custGeom>
            <a:avLst/>
            <a:gdLst>
              <a:gd name="T0" fmla="*/ 2147483646 w 675"/>
              <a:gd name="T1" fmla="*/ 2147483646 h 523"/>
              <a:gd name="T2" fmla="*/ 2147483646 w 675"/>
              <a:gd name="T3" fmla="*/ 2147483646 h 523"/>
              <a:gd name="T4" fmla="*/ 2147483646 w 675"/>
              <a:gd name="T5" fmla="*/ 2147483646 h 523"/>
              <a:gd name="T6" fmla="*/ 2147483646 w 675"/>
              <a:gd name="T7" fmla="*/ 2147483646 h 523"/>
              <a:gd name="T8" fmla="*/ 2147483646 w 675"/>
              <a:gd name="T9" fmla="*/ 2147483646 h 523"/>
              <a:gd name="T10" fmla="*/ 2147483646 w 675"/>
              <a:gd name="T11" fmla="*/ 2147483646 h 523"/>
              <a:gd name="T12" fmla="*/ 0 w 675"/>
              <a:gd name="T13" fmla="*/ 2147483646 h 523"/>
              <a:gd name="T14" fmla="*/ 2147483646 w 675"/>
              <a:gd name="T15" fmla="*/ 2147483646 h 523"/>
              <a:gd name="T16" fmla="*/ 2147483646 w 675"/>
              <a:gd name="T17" fmla="*/ 2147483646 h 523"/>
              <a:gd name="T18" fmla="*/ 2147483646 w 675"/>
              <a:gd name="T19" fmla="*/ 2147483646 h 523"/>
              <a:gd name="T20" fmla="*/ 2147483646 w 675"/>
              <a:gd name="T21" fmla="*/ 2147483646 h 523"/>
              <a:gd name="T22" fmla="*/ 2147483646 w 675"/>
              <a:gd name="T23" fmla="*/ 0 h 523"/>
              <a:gd name="T24" fmla="*/ 2147483646 w 675"/>
              <a:gd name="T25" fmla="*/ 2147483646 h 523"/>
              <a:gd name="T26" fmla="*/ 2147483646 w 675"/>
              <a:gd name="T27" fmla="*/ 2147483646 h 523"/>
              <a:gd name="T28" fmla="*/ 2147483646 w 675"/>
              <a:gd name="T29" fmla="*/ 2147483646 h 523"/>
              <a:gd name="T30" fmla="*/ 2147483646 w 675"/>
              <a:gd name="T31" fmla="*/ 2147483646 h 523"/>
              <a:gd name="T32" fmla="*/ 2147483646 w 675"/>
              <a:gd name="T33" fmla="*/ 2147483646 h 523"/>
              <a:gd name="T34" fmla="*/ 2147483646 w 675"/>
              <a:gd name="T35" fmla="*/ 2147483646 h 523"/>
              <a:gd name="T36" fmla="*/ 2147483646 w 675"/>
              <a:gd name="T37" fmla="*/ 2147483646 h 523"/>
              <a:gd name="T38" fmla="*/ 2147483646 w 675"/>
              <a:gd name="T39" fmla="*/ 2147483646 h 523"/>
              <a:gd name="T40" fmla="*/ 2147483646 w 675"/>
              <a:gd name="T41" fmla="*/ 2147483646 h 523"/>
              <a:gd name="T42" fmla="*/ 2147483646 w 675"/>
              <a:gd name="T43" fmla="*/ 2147483646 h 523"/>
              <a:gd name="T44" fmla="*/ 2147483646 w 675"/>
              <a:gd name="T45" fmla="*/ 2147483646 h 523"/>
              <a:gd name="T46" fmla="*/ 2147483646 w 675"/>
              <a:gd name="T47" fmla="*/ 2147483646 h 523"/>
              <a:gd name="T48" fmla="*/ 2147483646 w 675"/>
              <a:gd name="T49" fmla="*/ 2147483646 h 523"/>
              <a:gd name="T50" fmla="*/ 2147483646 w 675"/>
              <a:gd name="T51" fmla="*/ 2147483646 h 523"/>
              <a:gd name="T52" fmla="*/ 2147483646 w 675"/>
              <a:gd name="T53" fmla="*/ 2147483646 h 523"/>
              <a:gd name="T54" fmla="*/ 2147483646 w 675"/>
              <a:gd name="T55" fmla="*/ 2147483646 h 523"/>
              <a:gd name="T56" fmla="*/ 2147483646 w 675"/>
              <a:gd name="T57" fmla="*/ 2147483646 h 523"/>
              <a:gd name="T58" fmla="*/ 2147483646 w 675"/>
              <a:gd name="T59" fmla="*/ 2147483646 h 523"/>
              <a:gd name="T60" fmla="*/ 2147483646 w 675"/>
              <a:gd name="T61" fmla="*/ 2147483646 h 523"/>
              <a:gd name="T62" fmla="*/ 2147483646 w 675"/>
              <a:gd name="T63" fmla="*/ 2147483646 h 523"/>
              <a:gd name="T64" fmla="*/ 2147483646 w 675"/>
              <a:gd name="T65" fmla="*/ 2147483646 h 523"/>
              <a:gd name="T66" fmla="*/ 2147483646 w 675"/>
              <a:gd name="T67" fmla="*/ 2147483646 h 523"/>
              <a:gd name="T68" fmla="*/ 2147483646 w 675"/>
              <a:gd name="T69" fmla="*/ 2147483646 h 523"/>
              <a:gd name="T70" fmla="*/ 2147483646 w 675"/>
              <a:gd name="T71" fmla="*/ 2147483646 h 523"/>
              <a:gd name="T72" fmla="*/ 2147483646 w 675"/>
              <a:gd name="T73" fmla="*/ 2147483646 h 523"/>
              <a:gd name="T74" fmla="*/ 2147483646 w 675"/>
              <a:gd name="T75" fmla="*/ 2147483646 h 523"/>
              <a:gd name="T76" fmla="*/ 2147483646 w 675"/>
              <a:gd name="T77" fmla="*/ 2147483646 h 523"/>
              <a:gd name="T78" fmla="*/ 2147483646 w 675"/>
              <a:gd name="T79" fmla="*/ 2147483646 h 523"/>
              <a:gd name="T80" fmla="*/ 2147483646 w 675"/>
              <a:gd name="T81" fmla="*/ 2147483646 h 523"/>
              <a:gd name="T82" fmla="*/ 2147483646 w 675"/>
              <a:gd name="T83" fmla="*/ 2147483646 h 523"/>
              <a:gd name="T84" fmla="*/ 2147483646 w 675"/>
              <a:gd name="T85" fmla="*/ 2147483646 h 523"/>
              <a:gd name="T86" fmla="*/ 2147483646 w 675"/>
              <a:gd name="T87" fmla="*/ 2147483646 h 52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675" h="523">
                <a:moveTo>
                  <a:pt x="16" y="90"/>
                </a:moveTo>
                <a:lnTo>
                  <a:pt x="26" y="115"/>
                </a:lnTo>
                <a:lnTo>
                  <a:pt x="24" y="146"/>
                </a:lnTo>
                <a:lnTo>
                  <a:pt x="21" y="172"/>
                </a:lnTo>
                <a:lnTo>
                  <a:pt x="25" y="183"/>
                </a:lnTo>
                <a:lnTo>
                  <a:pt x="21" y="224"/>
                </a:lnTo>
                <a:lnTo>
                  <a:pt x="32" y="215"/>
                </a:lnTo>
                <a:lnTo>
                  <a:pt x="48" y="230"/>
                </a:lnTo>
                <a:lnTo>
                  <a:pt x="28" y="232"/>
                </a:lnTo>
                <a:lnTo>
                  <a:pt x="20" y="231"/>
                </a:lnTo>
                <a:lnTo>
                  <a:pt x="18" y="248"/>
                </a:lnTo>
                <a:lnTo>
                  <a:pt x="16" y="257"/>
                </a:lnTo>
                <a:lnTo>
                  <a:pt x="32" y="257"/>
                </a:lnTo>
                <a:lnTo>
                  <a:pt x="34" y="265"/>
                </a:lnTo>
                <a:lnTo>
                  <a:pt x="21" y="272"/>
                </a:lnTo>
                <a:lnTo>
                  <a:pt x="24" y="288"/>
                </a:lnTo>
                <a:lnTo>
                  <a:pt x="14" y="303"/>
                </a:lnTo>
                <a:lnTo>
                  <a:pt x="9" y="303"/>
                </a:lnTo>
                <a:lnTo>
                  <a:pt x="16" y="277"/>
                </a:lnTo>
                <a:lnTo>
                  <a:pt x="13" y="270"/>
                </a:lnTo>
                <a:lnTo>
                  <a:pt x="0" y="309"/>
                </a:lnTo>
                <a:lnTo>
                  <a:pt x="20" y="322"/>
                </a:lnTo>
                <a:lnTo>
                  <a:pt x="49" y="335"/>
                </a:lnTo>
                <a:lnTo>
                  <a:pt x="50" y="348"/>
                </a:lnTo>
                <a:lnTo>
                  <a:pt x="65" y="351"/>
                </a:lnTo>
                <a:lnTo>
                  <a:pt x="89" y="404"/>
                </a:lnTo>
                <a:lnTo>
                  <a:pt x="86" y="421"/>
                </a:lnTo>
                <a:lnTo>
                  <a:pt x="124" y="456"/>
                </a:lnTo>
                <a:lnTo>
                  <a:pt x="194" y="453"/>
                </a:lnTo>
                <a:lnTo>
                  <a:pt x="243" y="478"/>
                </a:lnTo>
                <a:lnTo>
                  <a:pt x="268" y="474"/>
                </a:lnTo>
                <a:lnTo>
                  <a:pt x="422" y="478"/>
                </a:lnTo>
                <a:lnTo>
                  <a:pt x="598" y="522"/>
                </a:lnTo>
                <a:lnTo>
                  <a:pt x="601" y="466"/>
                </a:lnTo>
                <a:lnTo>
                  <a:pt x="674" y="131"/>
                </a:lnTo>
                <a:lnTo>
                  <a:pt x="207" y="0"/>
                </a:lnTo>
                <a:lnTo>
                  <a:pt x="203" y="2"/>
                </a:lnTo>
                <a:lnTo>
                  <a:pt x="205" y="12"/>
                </a:lnTo>
                <a:lnTo>
                  <a:pt x="201" y="15"/>
                </a:lnTo>
                <a:lnTo>
                  <a:pt x="205" y="21"/>
                </a:lnTo>
                <a:lnTo>
                  <a:pt x="204" y="29"/>
                </a:lnTo>
                <a:lnTo>
                  <a:pt x="205" y="37"/>
                </a:lnTo>
                <a:lnTo>
                  <a:pt x="213" y="33"/>
                </a:lnTo>
                <a:lnTo>
                  <a:pt x="221" y="38"/>
                </a:lnTo>
                <a:lnTo>
                  <a:pt x="217" y="52"/>
                </a:lnTo>
                <a:lnTo>
                  <a:pt x="218" y="58"/>
                </a:lnTo>
                <a:lnTo>
                  <a:pt x="210" y="76"/>
                </a:lnTo>
                <a:lnTo>
                  <a:pt x="200" y="65"/>
                </a:lnTo>
                <a:lnTo>
                  <a:pt x="195" y="67"/>
                </a:lnTo>
                <a:lnTo>
                  <a:pt x="195" y="75"/>
                </a:lnTo>
                <a:lnTo>
                  <a:pt x="203" y="77"/>
                </a:lnTo>
                <a:lnTo>
                  <a:pt x="213" y="99"/>
                </a:lnTo>
                <a:lnTo>
                  <a:pt x="208" y="127"/>
                </a:lnTo>
                <a:lnTo>
                  <a:pt x="213" y="136"/>
                </a:lnTo>
                <a:lnTo>
                  <a:pt x="218" y="138"/>
                </a:lnTo>
                <a:lnTo>
                  <a:pt x="215" y="141"/>
                </a:lnTo>
                <a:lnTo>
                  <a:pt x="208" y="146"/>
                </a:lnTo>
                <a:lnTo>
                  <a:pt x="195" y="160"/>
                </a:lnTo>
                <a:lnTo>
                  <a:pt x="195" y="168"/>
                </a:lnTo>
                <a:lnTo>
                  <a:pt x="193" y="177"/>
                </a:lnTo>
                <a:lnTo>
                  <a:pt x="189" y="180"/>
                </a:lnTo>
                <a:lnTo>
                  <a:pt x="194" y="188"/>
                </a:lnTo>
                <a:lnTo>
                  <a:pt x="187" y="190"/>
                </a:lnTo>
                <a:lnTo>
                  <a:pt x="187" y="222"/>
                </a:lnTo>
                <a:lnTo>
                  <a:pt x="174" y="224"/>
                </a:lnTo>
                <a:lnTo>
                  <a:pt x="174" y="232"/>
                </a:lnTo>
                <a:lnTo>
                  <a:pt x="166" y="224"/>
                </a:lnTo>
                <a:lnTo>
                  <a:pt x="166" y="228"/>
                </a:lnTo>
                <a:lnTo>
                  <a:pt x="147" y="244"/>
                </a:lnTo>
                <a:lnTo>
                  <a:pt x="140" y="243"/>
                </a:lnTo>
                <a:lnTo>
                  <a:pt x="137" y="234"/>
                </a:lnTo>
                <a:lnTo>
                  <a:pt x="135" y="240"/>
                </a:lnTo>
                <a:lnTo>
                  <a:pt x="131" y="236"/>
                </a:lnTo>
                <a:lnTo>
                  <a:pt x="126" y="250"/>
                </a:lnTo>
                <a:lnTo>
                  <a:pt x="126" y="249"/>
                </a:lnTo>
                <a:lnTo>
                  <a:pt x="126" y="239"/>
                </a:lnTo>
                <a:lnTo>
                  <a:pt x="120" y="239"/>
                </a:lnTo>
                <a:lnTo>
                  <a:pt x="126" y="232"/>
                </a:lnTo>
                <a:lnTo>
                  <a:pt x="116" y="231"/>
                </a:lnTo>
                <a:lnTo>
                  <a:pt x="126" y="226"/>
                </a:lnTo>
                <a:lnTo>
                  <a:pt x="114" y="224"/>
                </a:lnTo>
                <a:lnTo>
                  <a:pt x="121" y="218"/>
                </a:lnTo>
                <a:lnTo>
                  <a:pt x="128" y="224"/>
                </a:lnTo>
                <a:lnTo>
                  <a:pt x="133" y="215"/>
                </a:lnTo>
                <a:lnTo>
                  <a:pt x="147" y="207"/>
                </a:lnTo>
                <a:lnTo>
                  <a:pt x="139" y="224"/>
                </a:lnTo>
                <a:lnTo>
                  <a:pt x="143" y="233"/>
                </a:lnTo>
                <a:lnTo>
                  <a:pt x="148" y="218"/>
                </a:lnTo>
                <a:lnTo>
                  <a:pt x="160" y="209"/>
                </a:lnTo>
                <a:lnTo>
                  <a:pt x="155" y="222"/>
                </a:lnTo>
                <a:lnTo>
                  <a:pt x="162" y="227"/>
                </a:lnTo>
                <a:lnTo>
                  <a:pt x="162" y="219"/>
                </a:lnTo>
                <a:lnTo>
                  <a:pt x="168" y="209"/>
                </a:lnTo>
                <a:lnTo>
                  <a:pt x="174" y="198"/>
                </a:lnTo>
                <a:lnTo>
                  <a:pt x="174" y="188"/>
                </a:lnTo>
                <a:lnTo>
                  <a:pt x="162" y="188"/>
                </a:lnTo>
                <a:lnTo>
                  <a:pt x="165" y="177"/>
                </a:lnTo>
                <a:lnTo>
                  <a:pt x="171" y="183"/>
                </a:lnTo>
                <a:lnTo>
                  <a:pt x="171" y="165"/>
                </a:lnTo>
                <a:lnTo>
                  <a:pt x="187" y="166"/>
                </a:lnTo>
                <a:lnTo>
                  <a:pt x="189" y="149"/>
                </a:lnTo>
                <a:lnTo>
                  <a:pt x="180" y="139"/>
                </a:lnTo>
                <a:lnTo>
                  <a:pt x="179" y="155"/>
                </a:lnTo>
                <a:lnTo>
                  <a:pt x="177" y="151"/>
                </a:lnTo>
                <a:lnTo>
                  <a:pt x="166" y="159"/>
                </a:lnTo>
                <a:lnTo>
                  <a:pt x="160" y="169"/>
                </a:lnTo>
                <a:lnTo>
                  <a:pt x="151" y="171"/>
                </a:lnTo>
                <a:lnTo>
                  <a:pt x="135" y="181"/>
                </a:lnTo>
                <a:lnTo>
                  <a:pt x="123" y="198"/>
                </a:lnTo>
                <a:lnTo>
                  <a:pt x="145" y="198"/>
                </a:lnTo>
                <a:lnTo>
                  <a:pt x="126" y="204"/>
                </a:lnTo>
                <a:lnTo>
                  <a:pt x="114" y="200"/>
                </a:lnTo>
                <a:lnTo>
                  <a:pt x="135" y="171"/>
                </a:lnTo>
                <a:lnTo>
                  <a:pt x="148" y="163"/>
                </a:lnTo>
                <a:lnTo>
                  <a:pt x="162" y="147"/>
                </a:lnTo>
                <a:lnTo>
                  <a:pt x="166" y="156"/>
                </a:lnTo>
                <a:lnTo>
                  <a:pt x="172" y="149"/>
                </a:lnTo>
                <a:lnTo>
                  <a:pt x="179" y="129"/>
                </a:lnTo>
                <a:lnTo>
                  <a:pt x="179" y="116"/>
                </a:lnTo>
                <a:lnTo>
                  <a:pt x="177" y="126"/>
                </a:lnTo>
                <a:lnTo>
                  <a:pt x="172" y="124"/>
                </a:lnTo>
                <a:lnTo>
                  <a:pt x="174" y="110"/>
                </a:lnTo>
                <a:lnTo>
                  <a:pt x="170" y="110"/>
                </a:lnTo>
                <a:lnTo>
                  <a:pt x="168" y="124"/>
                </a:lnTo>
                <a:lnTo>
                  <a:pt x="164" y="127"/>
                </a:lnTo>
                <a:lnTo>
                  <a:pt x="162" y="115"/>
                </a:lnTo>
                <a:lnTo>
                  <a:pt x="157" y="110"/>
                </a:lnTo>
                <a:lnTo>
                  <a:pt x="154" y="116"/>
                </a:lnTo>
                <a:lnTo>
                  <a:pt x="145" y="98"/>
                </a:lnTo>
                <a:lnTo>
                  <a:pt x="131" y="96"/>
                </a:lnTo>
                <a:lnTo>
                  <a:pt x="71" y="65"/>
                </a:lnTo>
                <a:lnTo>
                  <a:pt x="28" y="25"/>
                </a:lnTo>
                <a:lnTo>
                  <a:pt x="18" y="54"/>
                </a:lnTo>
                <a:lnTo>
                  <a:pt x="16" y="90"/>
                </a:lnTo>
              </a:path>
            </a:pathLst>
          </a:custGeom>
          <a:solidFill>
            <a:srgbClr val="D877DF"/>
          </a:solidFill>
          <a:ln w="25400" cap="rnd" cmpd="sng">
            <a:solidFill>
              <a:srgbClr val="D249E9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4" name="Freeform 849"/>
          <p:cNvSpPr>
            <a:spLocks/>
          </p:cNvSpPr>
          <p:nvPr/>
        </p:nvSpPr>
        <p:spPr bwMode="auto">
          <a:xfrm>
            <a:off x="3863975" y="2117726"/>
            <a:ext cx="954088" cy="715963"/>
          </a:xfrm>
          <a:custGeom>
            <a:avLst/>
            <a:gdLst>
              <a:gd name="T0" fmla="*/ 0 w 710"/>
              <a:gd name="T1" fmla="*/ 2147483646 h 623"/>
              <a:gd name="T2" fmla="*/ 2147483646 w 710"/>
              <a:gd name="T3" fmla="*/ 2147483646 h 623"/>
              <a:gd name="T4" fmla="*/ 2147483646 w 710"/>
              <a:gd name="T5" fmla="*/ 2147483646 h 623"/>
              <a:gd name="T6" fmla="*/ 2147483646 w 710"/>
              <a:gd name="T7" fmla="*/ 0 h 623"/>
              <a:gd name="T8" fmla="*/ 2147483646 w 710"/>
              <a:gd name="T9" fmla="*/ 2147483646 h 623"/>
              <a:gd name="T10" fmla="*/ 2147483646 w 710"/>
              <a:gd name="T11" fmla="*/ 2147483646 h 623"/>
              <a:gd name="T12" fmla="*/ 2147483646 w 710"/>
              <a:gd name="T13" fmla="*/ 2147483646 h 623"/>
              <a:gd name="T14" fmla="*/ 2147483646 w 710"/>
              <a:gd name="T15" fmla="*/ 2147483646 h 623"/>
              <a:gd name="T16" fmla="*/ 2147483646 w 710"/>
              <a:gd name="T17" fmla="*/ 2147483646 h 623"/>
              <a:gd name="T18" fmla="*/ 0 w 710"/>
              <a:gd name="T19" fmla="*/ 2147483646 h 62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710" h="623">
                <a:moveTo>
                  <a:pt x="0" y="535"/>
                </a:moveTo>
                <a:lnTo>
                  <a:pt x="22" y="400"/>
                </a:lnTo>
                <a:lnTo>
                  <a:pt x="72" y="66"/>
                </a:lnTo>
                <a:lnTo>
                  <a:pt x="86" y="0"/>
                </a:lnTo>
                <a:lnTo>
                  <a:pt x="364" y="43"/>
                </a:lnTo>
                <a:lnTo>
                  <a:pt x="709" y="81"/>
                </a:lnTo>
                <a:lnTo>
                  <a:pt x="686" y="351"/>
                </a:lnTo>
                <a:lnTo>
                  <a:pt x="662" y="622"/>
                </a:lnTo>
                <a:lnTo>
                  <a:pt x="191" y="566"/>
                </a:lnTo>
                <a:lnTo>
                  <a:pt x="0" y="535"/>
                </a:lnTo>
              </a:path>
            </a:pathLst>
          </a:custGeom>
          <a:solidFill>
            <a:srgbClr val="FF9900"/>
          </a:solidFill>
          <a:ln w="25400" cap="rnd" cmpd="sng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55" name="Group 54"/>
          <p:cNvGrpSpPr/>
          <p:nvPr/>
        </p:nvGrpSpPr>
        <p:grpSpPr bwMode="auto">
          <a:xfrm>
            <a:off x="1841501" y="4947239"/>
            <a:ext cx="1540807" cy="1202737"/>
            <a:chOff x="1209675" y="5053013"/>
            <a:chExt cx="1063625" cy="601662"/>
          </a:xfrm>
          <a:solidFill>
            <a:srgbClr val="FF9900"/>
          </a:solidFill>
        </p:grpSpPr>
        <p:sp>
          <p:nvSpPr>
            <p:cNvPr id="56" name="Freeform 965"/>
            <p:cNvSpPr>
              <a:spLocks/>
            </p:cNvSpPr>
            <p:nvPr/>
          </p:nvSpPr>
          <p:spPr bwMode="auto">
            <a:xfrm>
              <a:off x="1209675" y="5580063"/>
              <a:ext cx="47625" cy="42862"/>
            </a:xfrm>
            <a:custGeom>
              <a:avLst/>
              <a:gdLst>
                <a:gd name="T0" fmla="*/ 0 w 41"/>
                <a:gd name="T1" fmla="*/ 22411 h 17"/>
                <a:gd name="T2" fmla="*/ 13939 w 41"/>
                <a:gd name="T3" fmla="*/ 0 h 17"/>
                <a:gd name="T4" fmla="*/ 47393 w 41"/>
                <a:gd name="T5" fmla="*/ 0 h 17"/>
                <a:gd name="T6" fmla="*/ 55756 w 41"/>
                <a:gd name="T7" fmla="*/ 22411 h 17"/>
                <a:gd name="T8" fmla="*/ 18121 w 41"/>
                <a:gd name="T9" fmla="*/ 15408 h 17"/>
                <a:gd name="T10" fmla="*/ 0 w 41"/>
                <a:gd name="T11" fmla="*/ 22411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" h="17">
                  <a:moveTo>
                    <a:pt x="0" y="16"/>
                  </a:moveTo>
                  <a:lnTo>
                    <a:pt x="10" y="0"/>
                  </a:lnTo>
                  <a:lnTo>
                    <a:pt x="34" y="0"/>
                  </a:lnTo>
                  <a:lnTo>
                    <a:pt x="40" y="16"/>
                  </a:lnTo>
                  <a:lnTo>
                    <a:pt x="13" y="11"/>
                  </a:lnTo>
                  <a:lnTo>
                    <a:pt x="0" y="16"/>
                  </a:lnTo>
                </a:path>
              </a:pathLst>
            </a:custGeom>
            <a:grpFill/>
            <a:ln w="25400" cap="rnd" cmpd="sng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57" name="Freeform 966"/>
            <p:cNvSpPr>
              <a:spLocks/>
            </p:cNvSpPr>
            <p:nvPr/>
          </p:nvSpPr>
          <p:spPr bwMode="auto">
            <a:xfrm>
              <a:off x="1254125" y="5053013"/>
              <a:ext cx="930275" cy="601662"/>
            </a:xfrm>
            <a:custGeom>
              <a:avLst/>
              <a:gdLst>
                <a:gd name="T0" fmla="*/ 87446 w 762"/>
                <a:gd name="T1" fmla="*/ 778490 h 632"/>
                <a:gd name="T2" fmla="*/ 204511 w 762"/>
                <a:gd name="T3" fmla="*/ 717565 h 632"/>
                <a:gd name="T4" fmla="*/ 208742 w 762"/>
                <a:gd name="T5" fmla="*/ 641747 h 632"/>
                <a:gd name="T6" fmla="*/ 165019 w 762"/>
                <a:gd name="T7" fmla="*/ 634977 h 632"/>
                <a:gd name="T8" fmla="*/ 84625 w 762"/>
                <a:gd name="T9" fmla="*/ 632269 h 632"/>
                <a:gd name="T10" fmla="*/ 121296 w 762"/>
                <a:gd name="T11" fmla="*/ 530727 h 632"/>
                <a:gd name="T12" fmla="*/ 47954 w 762"/>
                <a:gd name="T13" fmla="*/ 529373 h 632"/>
                <a:gd name="T14" fmla="*/ 55006 w 762"/>
                <a:gd name="T15" fmla="*/ 498234 h 632"/>
                <a:gd name="T16" fmla="*/ 26798 w 762"/>
                <a:gd name="T17" fmla="*/ 456263 h 632"/>
                <a:gd name="T18" fmla="*/ 129758 w 762"/>
                <a:gd name="T19" fmla="*/ 395338 h 632"/>
                <a:gd name="T20" fmla="*/ 188996 w 762"/>
                <a:gd name="T21" fmla="*/ 339828 h 632"/>
                <a:gd name="T22" fmla="*/ 102960 w 762"/>
                <a:gd name="T23" fmla="*/ 316812 h 632"/>
                <a:gd name="T24" fmla="*/ 152325 w 762"/>
                <a:gd name="T25" fmla="*/ 212562 h 632"/>
                <a:gd name="T26" fmla="*/ 224256 w 762"/>
                <a:gd name="T27" fmla="*/ 243701 h 632"/>
                <a:gd name="T28" fmla="*/ 238361 w 762"/>
                <a:gd name="T29" fmla="*/ 246409 h 632"/>
                <a:gd name="T30" fmla="*/ 181944 w 762"/>
                <a:gd name="T31" fmla="*/ 190899 h 632"/>
                <a:gd name="T32" fmla="*/ 162198 w 762"/>
                <a:gd name="T33" fmla="*/ 82588 h 632"/>
                <a:gd name="T34" fmla="*/ 306061 w 762"/>
                <a:gd name="T35" fmla="*/ 27078 h 632"/>
                <a:gd name="T36" fmla="*/ 379402 w 762"/>
                <a:gd name="T37" fmla="*/ 0 h 632"/>
                <a:gd name="T38" fmla="*/ 425946 w 762"/>
                <a:gd name="T39" fmla="*/ 41971 h 632"/>
                <a:gd name="T40" fmla="*/ 531727 w 762"/>
                <a:gd name="T41" fmla="*/ 70403 h 632"/>
                <a:gd name="T42" fmla="*/ 626225 w 762"/>
                <a:gd name="T43" fmla="*/ 88003 h 632"/>
                <a:gd name="T44" fmla="*/ 768677 w 762"/>
                <a:gd name="T45" fmla="*/ 614669 h 632"/>
                <a:gd name="T46" fmla="*/ 857534 w 762"/>
                <a:gd name="T47" fmla="*/ 628208 h 632"/>
                <a:gd name="T48" fmla="*/ 902667 w 762"/>
                <a:gd name="T49" fmla="*/ 643100 h 632"/>
                <a:gd name="T50" fmla="*/ 1031015 w 762"/>
                <a:gd name="T51" fmla="*/ 773074 h 632"/>
                <a:gd name="T52" fmla="*/ 1060634 w 762"/>
                <a:gd name="T53" fmla="*/ 854308 h 632"/>
                <a:gd name="T54" fmla="*/ 1040888 w 762"/>
                <a:gd name="T55" fmla="*/ 823169 h 632"/>
                <a:gd name="T56" fmla="*/ 1008448 w 762"/>
                <a:gd name="T57" fmla="*/ 815045 h 632"/>
                <a:gd name="T58" fmla="*/ 998575 w 762"/>
                <a:gd name="T59" fmla="*/ 793383 h 632"/>
                <a:gd name="T60" fmla="*/ 985882 w 762"/>
                <a:gd name="T61" fmla="*/ 770367 h 632"/>
                <a:gd name="T62" fmla="*/ 947800 w 762"/>
                <a:gd name="T63" fmla="*/ 747350 h 632"/>
                <a:gd name="T64" fmla="*/ 928055 w 762"/>
                <a:gd name="T65" fmla="*/ 701318 h 632"/>
                <a:gd name="T66" fmla="*/ 913950 w 762"/>
                <a:gd name="T67" fmla="*/ 690487 h 632"/>
                <a:gd name="T68" fmla="*/ 880100 w 762"/>
                <a:gd name="T69" fmla="*/ 643100 h 632"/>
                <a:gd name="T70" fmla="*/ 933696 w 762"/>
                <a:gd name="T71" fmla="*/ 713503 h 632"/>
                <a:gd name="T72" fmla="*/ 936517 w 762"/>
                <a:gd name="T73" fmla="*/ 744643 h 632"/>
                <a:gd name="T74" fmla="*/ 922413 w 762"/>
                <a:gd name="T75" fmla="*/ 758182 h 632"/>
                <a:gd name="T76" fmla="*/ 887152 w 762"/>
                <a:gd name="T77" fmla="*/ 694548 h 632"/>
                <a:gd name="T78" fmla="*/ 860355 w 762"/>
                <a:gd name="T79" fmla="*/ 667471 h 632"/>
                <a:gd name="T80" fmla="*/ 849071 w 762"/>
                <a:gd name="T81" fmla="*/ 697256 h 632"/>
                <a:gd name="T82" fmla="*/ 757394 w 762"/>
                <a:gd name="T83" fmla="*/ 622792 h 632"/>
                <a:gd name="T84" fmla="*/ 719313 w 762"/>
                <a:gd name="T85" fmla="*/ 632269 h 632"/>
                <a:gd name="T86" fmla="*/ 589554 w 762"/>
                <a:gd name="T87" fmla="*/ 609253 h 632"/>
                <a:gd name="T88" fmla="*/ 559936 w 762"/>
                <a:gd name="T89" fmla="*/ 583529 h 632"/>
                <a:gd name="T90" fmla="*/ 516213 w 762"/>
                <a:gd name="T91" fmla="*/ 569990 h 632"/>
                <a:gd name="T92" fmla="*/ 511981 w 762"/>
                <a:gd name="T93" fmla="*/ 579467 h 632"/>
                <a:gd name="T94" fmla="*/ 545832 w 762"/>
                <a:gd name="T95" fmla="*/ 629561 h 632"/>
                <a:gd name="T96" fmla="*/ 483773 w 762"/>
                <a:gd name="T97" fmla="*/ 617376 h 632"/>
                <a:gd name="T98" fmla="*/ 469669 w 762"/>
                <a:gd name="T99" fmla="*/ 634977 h 632"/>
                <a:gd name="T100" fmla="*/ 417484 w 762"/>
                <a:gd name="T101" fmla="*/ 651224 h 632"/>
                <a:gd name="T102" fmla="*/ 423125 w 762"/>
                <a:gd name="T103" fmla="*/ 632269 h 632"/>
                <a:gd name="T104" fmla="*/ 483773 w 762"/>
                <a:gd name="T105" fmla="*/ 537497 h 632"/>
                <a:gd name="T106" fmla="*/ 385044 w 762"/>
                <a:gd name="T107" fmla="*/ 595714 h 632"/>
                <a:gd name="T108" fmla="*/ 345552 w 762"/>
                <a:gd name="T109" fmla="*/ 674240 h 632"/>
                <a:gd name="T110" fmla="*/ 124117 w 762"/>
                <a:gd name="T111" fmla="*/ 794737 h 632"/>
                <a:gd name="T112" fmla="*/ 31029 w 762"/>
                <a:gd name="T113" fmla="*/ 819107 h 63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762" h="632">
                  <a:moveTo>
                    <a:pt x="0" y="602"/>
                  </a:moveTo>
                  <a:lnTo>
                    <a:pt x="8" y="593"/>
                  </a:lnTo>
                  <a:lnTo>
                    <a:pt x="13" y="593"/>
                  </a:lnTo>
                  <a:lnTo>
                    <a:pt x="44" y="571"/>
                  </a:lnTo>
                  <a:lnTo>
                    <a:pt x="62" y="575"/>
                  </a:lnTo>
                  <a:lnTo>
                    <a:pt x="68" y="585"/>
                  </a:lnTo>
                  <a:lnTo>
                    <a:pt x="70" y="575"/>
                  </a:lnTo>
                  <a:lnTo>
                    <a:pt x="88" y="561"/>
                  </a:lnTo>
                  <a:lnTo>
                    <a:pt x="117" y="552"/>
                  </a:lnTo>
                  <a:lnTo>
                    <a:pt x="145" y="530"/>
                  </a:lnTo>
                  <a:lnTo>
                    <a:pt x="152" y="532"/>
                  </a:lnTo>
                  <a:lnTo>
                    <a:pt x="156" y="504"/>
                  </a:lnTo>
                  <a:lnTo>
                    <a:pt x="172" y="481"/>
                  </a:lnTo>
                  <a:lnTo>
                    <a:pt x="145" y="484"/>
                  </a:lnTo>
                  <a:lnTo>
                    <a:pt x="148" y="474"/>
                  </a:lnTo>
                  <a:lnTo>
                    <a:pt x="156" y="474"/>
                  </a:lnTo>
                  <a:lnTo>
                    <a:pt x="148" y="469"/>
                  </a:lnTo>
                  <a:lnTo>
                    <a:pt x="136" y="481"/>
                  </a:lnTo>
                  <a:lnTo>
                    <a:pt x="134" y="490"/>
                  </a:lnTo>
                  <a:lnTo>
                    <a:pt x="117" y="469"/>
                  </a:lnTo>
                  <a:lnTo>
                    <a:pt x="112" y="474"/>
                  </a:lnTo>
                  <a:lnTo>
                    <a:pt x="105" y="464"/>
                  </a:lnTo>
                  <a:lnTo>
                    <a:pt x="83" y="470"/>
                  </a:lnTo>
                  <a:lnTo>
                    <a:pt x="78" y="472"/>
                  </a:lnTo>
                  <a:lnTo>
                    <a:pt x="60" y="467"/>
                  </a:lnTo>
                  <a:lnTo>
                    <a:pt x="78" y="453"/>
                  </a:lnTo>
                  <a:lnTo>
                    <a:pt x="73" y="450"/>
                  </a:lnTo>
                  <a:lnTo>
                    <a:pt x="80" y="439"/>
                  </a:lnTo>
                  <a:lnTo>
                    <a:pt x="75" y="407"/>
                  </a:lnTo>
                  <a:lnTo>
                    <a:pt x="86" y="392"/>
                  </a:lnTo>
                  <a:lnTo>
                    <a:pt x="70" y="405"/>
                  </a:lnTo>
                  <a:lnTo>
                    <a:pt x="71" y="413"/>
                  </a:lnTo>
                  <a:lnTo>
                    <a:pt x="58" y="421"/>
                  </a:lnTo>
                  <a:lnTo>
                    <a:pt x="39" y="416"/>
                  </a:lnTo>
                  <a:lnTo>
                    <a:pt x="34" y="391"/>
                  </a:lnTo>
                  <a:lnTo>
                    <a:pt x="22" y="380"/>
                  </a:lnTo>
                  <a:lnTo>
                    <a:pt x="22" y="374"/>
                  </a:lnTo>
                  <a:lnTo>
                    <a:pt x="29" y="374"/>
                  </a:lnTo>
                  <a:lnTo>
                    <a:pt x="32" y="370"/>
                  </a:lnTo>
                  <a:lnTo>
                    <a:pt x="39" y="368"/>
                  </a:lnTo>
                  <a:lnTo>
                    <a:pt x="32" y="366"/>
                  </a:lnTo>
                  <a:lnTo>
                    <a:pt x="38" y="360"/>
                  </a:lnTo>
                  <a:lnTo>
                    <a:pt x="31" y="352"/>
                  </a:lnTo>
                  <a:lnTo>
                    <a:pt x="27" y="357"/>
                  </a:lnTo>
                  <a:lnTo>
                    <a:pt x="19" y="337"/>
                  </a:lnTo>
                  <a:lnTo>
                    <a:pt x="25" y="326"/>
                  </a:lnTo>
                  <a:lnTo>
                    <a:pt x="60" y="302"/>
                  </a:lnTo>
                  <a:lnTo>
                    <a:pt x="68" y="287"/>
                  </a:lnTo>
                  <a:lnTo>
                    <a:pt x="75" y="283"/>
                  </a:lnTo>
                  <a:lnTo>
                    <a:pt x="92" y="292"/>
                  </a:lnTo>
                  <a:lnTo>
                    <a:pt x="105" y="291"/>
                  </a:lnTo>
                  <a:lnTo>
                    <a:pt x="110" y="282"/>
                  </a:lnTo>
                  <a:lnTo>
                    <a:pt x="136" y="287"/>
                  </a:lnTo>
                  <a:lnTo>
                    <a:pt x="142" y="260"/>
                  </a:lnTo>
                  <a:lnTo>
                    <a:pt x="134" y="251"/>
                  </a:lnTo>
                  <a:lnTo>
                    <a:pt x="151" y="242"/>
                  </a:lnTo>
                  <a:lnTo>
                    <a:pt x="136" y="237"/>
                  </a:lnTo>
                  <a:lnTo>
                    <a:pt x="113" y="251"/>
                  </a:lnTo>
                  <a:lnTo>
                    <a:pt x="111" y="237"/>
                  </a:lnTo>
                  <a:lnTo>
                    <a:pt x="73" y="234"/>
                  </a:lnTo>
                  <a:lnTo>
                    <a:pt x="56" y="220"/>
                  </a:lnTo>
                  <a:lnTo>
                    <a:pt x="55" y="195"/>
                  </a:lnTo>
                  <a:lnTo>
                    <a:pt x="65" y="199"/>
                  </a:lnTo>
                  <a:lnTo>
                    <a:pt x="39" y="173"/>
                  </a:lnTo>
                  <a:lnTo>
                    <a:pt x="108" y="157"/>
                  </a:lnTo>
                  <a:lnTo>
                    <a:pt x="118" y="162"/>
                  </a:lnTo>
                  <a:lnTo>
                    <a:pt x="110" y="175"/>
                  </a:lnTo>
                  <a:lnTo>
                    <a:pt x="146" y="191"/>
                  </a:lnTo>
                  <a:lnTo>
                    <a:pt x="161" y="186"/>
                  </a:lnTo>
                  <a:lnTo>
                    <a:pt x="159" y="180"/>
                  </a:lnTo>
                  <a:lnTo>
                    <a:pt x="147" y="176"/>
                  </a:lnTo>
                  <a:lnTo>
                    <a:pt x="142" y="152"/>
                  </a:lnTo>
                  <a:lnTo>
                    <a:pt x="149" y="160"/>
                  </a:lnTo>
                  <a:lnTo>
                    <a:pt x="152" y="175"/>
                  </a:lnTo>
                  <a:lnTo>
                    <a:pt x="169" y="182"/>
                  </a:lnTo>
                  <a:lnTo>
                    <a:pt x="185" y="181"/>
                  </a:lnTo>
                  <a:lnTo>
                    <a:pt x="182" y="173"/>
                  </a:lnTo>
                  <a:lnTo>
                    <a:pt x="154" y="166"/>
                  </a:lnTo>
                  <a:lnTo>
                    <a:pt x="159" y="152"/>
                  </a:lnTo>
                  <a:lnTo>
                    <a:pt x="129" y="141"/>
                  </a:lnTo>
                  <a:lnTo>
                    <a:pt x="129" y="121"/>
                  </a:lnTo>
                  <a:lnTo>
                    <a:pt x="118" y="107"/>
                  </a:lnTo>
                  <a:lnTo>
                    <a:pt x="96" y="82"/>
                  </a:lnTo>
                  <a:lnTo>
                    <a:pt x="105" y="80"/>
                  </a:lnTo>
                  <a:lnTo>
                    <a:pt x="115" y="61"/>
                  </a:lnTo>
                  <a:lnTo>
                    <a:pt x="142" y="70"/>
                  </a:lnTo>
                  <a:lnTo>
                    <a:pt x="159" y="60"/>
                  </a:lnTo>
                  <a:lnTo>
                    <a:pt x="190" y="26"/>
                  </a:lnTo>
                  <a:lnTo>
                    <a:pt x="198" y="32"/>
                  </a:lnTo>
                  <a:lnTo>
                    <a:pt x="217" y="20"/>
                  </a:lnTo>
                  <a:lnTo>
                    <a:pt x="217" y="29"/>
                  </a:lnTo>
                  <a:lnTo>
                    <a:pt x="225" y="26"/>
                  </a:lnTo>
                  <a:lnTo>
                    <a:pt x="223" y="20"/>
                  </a:lnTo>
                  <a:lnTo>
                    <a:pt x="249" y="17"/>
                  </a:lnTo>
                  <a:lnTo>
                    <a:pt x="269" y="0"/>
                  </a:lnTo>
                  <a:lnTo>
                    <a:pt x="282" y="12"/>
                  </a:lnTo>
                  <a:lnTo>
                    <a:pt x="277" y="26"/>
                  </a:lnTo>
                  <a:lnTo>
                    <a:pt x="286" y="26"/>
                  </a:lnTo>
                  <a:lnTo>
                    <a:pt x="290" y="14"/>
                  </a:lnTo>
                  <a:lnTo>
                    <a:pt x="302" y="31"/>
                  </a:lnTo>
                  <a:lnTo>
                    <a:pt x="324" y="31"/>
                  </a:lnTo>
                  <a:lnTo>
                    <a:pt x="327" y="44"/>
                  </a:lnTo>
                  <a:lnTo>
                    <a:pt x="367" y="50"/>
                  </a:lnTo>
                  <a:lnTo>
                    <a:pt x="366" y="57"/>
                  </a:lnTo>
                  <a:lnTo>
                    <a:pt x="377" y="52"/>
                  </a:lnTo>
                  <a:lnTo>
                    <a:pt x="387" y="64"/>
                  </a:lnTo>
                  <a:lnTo>
                    <a:pt x="408" y="61"/>
                  </a:lnTo>
                  <a:lnTo>
                    <a:pt x="426" y="70"/>
                  </a:lnTo>
                  <a:lnTo>
                    <a:pt x="444" y="61"/>
                  </a:lnTo>
                  <a:lnTo>
                    <a:pt x="444" y="65"/>
                  </a:lnTo>
                  <a:lnTo>
                    <a:pt x="451" y="62"/>
                  </a:lnTo>
                  <a:lnTo>
                    <a:pt x="484" y="79"/>
                  </a:lnTo>
                  <a:lnTo>
                    <a:pt x="508" y="446"/>
                  </a:lnTo>
                  <a:lnTo>
                    <a:pt x="545" y="445"/>
                  </a:lnTo>
                  <a:lnTo>
                    <a:pt x="545" y="454"/>
                  </a:lnTo>
                  <a:lnTo>
                    <a:pt x="556" y="464"/>
                  </a:lnTo>
                  <a:lnTo>
                    <a:pt x="580" y="479"/>
                  </a:lnTo>
                  <a:lnTo>
                    <a:pt x="583" y="490"/>
                  </a:lnTo>
                  <a:lnTo>
                    <a:pt x="602" y="479"/>
                  </a:lnTo>
                  <a:lnTo>
                    <a:pt x="608" y="464"/>
                  </a:lnTo>
                  <a:lnTo>
                    <a:pt x="618" y="458"/>
                  </a:lnTo>
                  <a:lnTo>
                    <a:pt x="618" y="456"/>
                  </a:lnTo>
                  <a:lnTo>
                    <a:pt x="630" y="464"/>
                  </a:lnTo>
                  <a:lnTo>
                    <a:pt x="630" y="474"/>
                  </a:lnTo>
                  <a:lnTo>
                    <a:pt x="640" y="475"/>
                  </a:lnTo>
                  <a:lnTo>
                    <a:pt x="644" y="479"/>
                  </a:lnTo>
                  <a:lnTo>
                    <a:pt x="648" y="486"/>
                  </a:lnTo>
                  <a:lnTo>
                    <a:pt x="661" y="491"/>
                  </a:lnTo>
                  <a:lnTo>
                    <a:pt x="715" y="567"/>
                  </a:lnTo>
                  <a:lnTo>
                    <a:pt x="731" y="571"/>
                  </a:lnTo>
                  <a:lnTo>
                    <a:pt x="759" y="581"/>
                  </a:lnTo>
                  <a:lnTo>
                    <a:pt x="761" y="587"/>
                  </a:lnTo>
                  <a:lnTo>
                    <a:pt x="756" y="593"/>
                  </a:lnTo>
                  <a:lnTo>
                    <a:pt x="758" y="605"/>
                  </a:lnTo>
                  <a:lnTo>
                    <a:pt x="752" y="631"/>
                  </a:lnTo>
                  <a:lnTo>
                    <a:pt x="749" y="626"/>
                  </a:lnTo>
                  <a:lnTo>
                    <a:pt x="745" y="629"/>
                  </a:lnTo>
                  <a:lnTo>
                    <a:pt x="738" y="624"/>
                  </a:lnTo>
                  <a:lnTo>
                    <a:pt x="746" y="617"/>
                  </a:lnTo>
                  <a:lnTo>
                    <a:pt x="738" y="608"/>
                  </a:lnTo>
                  <a:lnTo>
                    <a:pt x="738" y="602"/>
                  </a:lnTo>
                  <a:lnTo>
                    <a:pt x="731" y="587"/>
                  </a:lnTo>
                  <a:lnTo>
                    <a:pt x="726" y="587"/>
                  </a:lnTo>
                  <a:lnTo>
                    <a:pt x="717" y="593"/>
                  </a:lnTo>
                  <a:lnTo>
                    <a:pt x="715" y="602"/>
                  </a:lnTo>
                  <a:lnTo>
                    <a:pt x="708" y="604"/>
                  </a:lnTo>
                  <a:lnTo>
                    <a:pt x="705" y="602"/>
                  </a:lnTo>
                  <a:lnTo>
                    <a:pt x="712" y="590"/>
                  </a:lnTo>
                  <a:lnTo>
                    <a:pt x="715" y="581"/>
                  </a:lnTo>
                  <a:lnTo>
                    <a:pt x="708" y="586"/>
                  </a:lnTo>
                  <a:lnTo>
                    <a:pt x="705" y="593"/>
                  </a:lnTo>
                  <a:lnTo>
                    <a:pt x="686" y="581"/>
                  </a:lnTo>
                  <a:lnTo>
                    <a:pt x="687" y="577"/>
                  </a:lnTo>
                  <a:lnTo>
                    <a:pt x="697" y="577"/>
                  </a:lnTo>
                  <a:lnTo>
                    <a:pt x="699" y="569"/>
                  </a:lnTo>
                  <a:lnTo>
                    <a:pt x="705" y="566"/>
                  </a:lnTo>
                  <a:lnTo>
                    <a:pt x="705" y="561"/>
                  </a:lnTo>
                  <a:lnTo>
                    <a:pt x="695" y="564"/>
                  </a:lnTo>
                  <a:lnTo>
                    <a:pt x="692" y="552"/>
                  </a:lnTo>
                  <a:lnTo>
                    <a:pt x="672" y="552"/>
                  </a:lnTo>
                  <a:lnTo>
                    <a:pt x="667" y="535"/>
                  </a:lnTo>
                  <a:lnTo>
                    <a:pt x="672" y="521"/>
                  </a:lnTo>
                  <a:lnTo>
                    <a:pt x="666" y="525"/>
                  </a:lnTo>
                  <a:lnTo>
                    <a:pt x="661" y="515"/>
                  </a:lnTo>
                  <a:lnTo>
                    <a:pt x="658" y="518"/>
                  </a:lnTo>
                  <a:lnTo>
                    <a:pt x="654" y="515"/>
                  </a:lnTo>
                  <a:lnTo>
                    <a:pt x="661" y="502"/>
                  </a:lnTo>
                  <a:lnTo>
                    <a:pt x="654" y="501"/>
                  </a:lnTo>
                  <a:lnTo>
                    <a:pt x="654" y="509"/>
                  </a:lnTo>
                  <a:lnTo>
                    <a:pt x="648" y="510"/>
                  </a:lnTo>
                  <a:lnTo>
                    <a:pt x="640" y="506"/>
                  </a:lnTo>
                  <a:lnTo>
                    <a:pt x="638" y="496"/>
                  </a:lnTo>
                  <a:lnTo>
                    <a:pt x="628" y="484"/>
                  </a:lnTo>
                  <a:lnTo>
                    <a:pt x="628" y="475"/>
                  </a:lnTo>
                  <a:lnTo>
                    <a:pt x="624" y="475"/>
                  </a:lnTo>
                  <a:lnTo>
                    <a:pt x="624" y="465"/>
                  </a:lnTo>
                  <a:lnTo>
                    <a:pt x="622" y="469"/>
                  </a:lnTo>
                  <a:lnTo>
                    <a:pt x="627" y="490"/>
                  </a:lnTo>
                  <a:lnTo>
                    <a:pt x="636" y="506"/>
                  </a:lnTo>
                  <a:lnTo>
                    <a:pt x="662" y="527"/>
                  </a:lnTo>
                  <a:lnTo>
                    <a:pt x="662" y="532"/>
                  </a:lnTo>
                  <a:lnTo>
                    <a:pt x="656" y="531"/>
                  </a:lnTo>
                  <a:lnTo>
                    <a:pt x="656" y="535"/>
                  </a:lnTo>
                  <a:lnTo>
                    <a:pt x="661" y="534"/>
                  </a:lnTo>
                  <a:lnTo>
                    <a:pt x="664" y="550"/>
                  </a:lnTo>
                  <a:lnTo>
                    <a:pt x="681" y="556"/>
                  </a:lnTo>
                  <a:lnTo>
                    <a:pt x="691" y="571"/>
                  </a:lnTo>
                  <a:lnTo>
                    <a:pt x="669" y="575"/>
                  </a:lnTo>
                  <a:lnTo>
                    <a:pt x="661" y="602"/>
                  </a:lnTo>
                  <a:lnTo>
                    <a:pt x="654" y="560"/>
                  </a:lnTo>
                  <a:lnTo>
                    <a:pt x="649" y="556"/>
                  </a:lnTo>
                  <a:lnTo>
                    <a:pt x="649" y="549"/>
                  </a:lnTo>
                  <a:lnTo>
                    <a:pt x="653" y="546"/>
                  </a:lnTo>
                  <a:lnTo>
                    <a:pt x="636" y="513"/>
                  </a:lnTo>
                  <a:lnTo>
                    <a:pt x="629" y="513"/>
                  </a:lnTo>
                  <a:lnTo>
                    <a:pt x="625" y="506"/>
                  </a:lnTo>
                  <a:lnTo>
                    <a:pt x="620" y="507"/>
                  </a:lnTo>
                  <a:lnTo>
                    <a:pt x="617" y="504"/>
                  </a:lnTo>
                  <a:lnTo>
                    <a:pt x="612" y="486"/>
                  </a:lnTo>
                  <a:lnTo>
                    <a:pt x="610" y="493"/>
                  </a:lnTo>
                  <a:lnTo>
                    <a:pt x="595" y="488"/>
                  </a:lnTo>
                  <a:lnTo>
                    <a:pt x="593" y="491"/>
                  </a:lnTo>
                  <a:lnTo>
                    <a:pt x="610" y="502"/>
                  </a:lnTo>
                  <a:lnTo>
                    <a:pt x="602" y="506"/>
                  </a:lnTo>
                  <a:lnTo>
                    <a:pt x="602" y="515"/>
                  </a:lnTo>
                  <a:lnTo>
                    <a:pt x="590" y="509"/>
                  </a:lnTo>
                  <a:lnTo>
                    <a:pt x="570" y="490"/>
                  </a:lnTo>
                  <a:lnTo>
                    <a:pt x="544" y="479"/>
                  </a:lnTo>
                  <a:lnTo>
                    <a:pt x="523" y="477"/>
                  </a:lnTo>
                  <a:lnTo>
                    <a:pt x="537" y="460"/>
                  </a:lnTo>
                  <a:lnTo>
                    <a:pt x="544" y="469"/>
                  </a:lnTo>
                  <a:lnTo>
                    <a:pt x="545" y="460"/>
                  </a:lnTo>
                  <a:lnTo>
                    <a:pt x="534" y="453"/>
                  </a:lnTo>
                  <a:lnTo>
                    <a:pt x="527" y="466"/>
                  </a:lnTo>
                  <a:lnTo>
                    <a:pt x="510" y="467"/>
                  </a:lnTo>
                  <a:lnTo>
                    <a:pt x="440" y="461"/>
                  </a:lnTo>
                  <a:lnTo>
                    <a:pt x="443" y="450"/>
                  </a:lnTo>
                  <a:lnTo>
                    <a:pt x="436" y="453"/>
                  </a:lnTo>
                  <a:lnTo>
                    <a:pt x="428" y="442"/>
                  </a:lnTo>
                  <a:lnTo>
                    <a:pt x="418" y="450"/>
                  </a:lnTo>
                  <a:lnTo>
                    <a:pt x="413" y="440"/>
                  </a:lnTo>
                  <a:lnTo>
                    <a:pt x="395" y="450"/>
                  </a:lnTo>
                  <a:lnTo>
                    <a:pt x="394" y="442"/>
                  </a:lnTo>
                  <a:lnTo>
                    <a:pt x="403" y="432"/>
                  </a:lnTo>
                  <a:lnTo>
                    <a:pt x="397" y="431"/>
                  </a:lnTo>
                  <a:lnTo>
                    <a:pt x="403" y="427"/>
                  </a:lnTo>
                  <a:lnTo>
                    <a:pt x="383" y="430"/>
                  </a:lnTo>
                  <a:lnTo>
                    <a:pt x="375" y="422"/>
                  </a:lnTo>
                  <a:lnTo>
                    <a:pt x="367" y="427"/>
                  </a:lnTo>
                  <a:lnTo>
                    <a:pt x="366" y="421"/>
                  </a:lnTo>
                  <a:lnTo>
                    <a:pt x="371" y="416"/>
                  </a:lnTo>
                  <a:lnTo>
                    <a:pt x="359" y="419"/>
                  </a:lnTo>
                  <a:lnTo>
                    <a:pt x="361" y="422"/>
                  </a:lnTo>
                  <a:lnTo>
                    <a:pt x="357" y="428"/>
                  </a:lnTo>
                  <a:lnTo>
                    <a:pt x="363" y="428"/>
                  </a:lnTo>
                  <a:lnTo>
                    <a:pt x="359" y="438"/>
                  </a:lnTo>
                  <a:lnTo>
                    <a:pt x="367" y="441"/>
                  </a:lnTo>
                  <a:lnTo>
                    <a:pt x="377" y="448"/>
                  </a:lnTo>
                  <a:lnTo>
                    <a:pt x="389" y="441"/>
                  </a:lnTo>
                  <a:lnTo>
                    <a:pt x="387" y="465"/>
                  </a:lnTo>
                  <a:lnTo>
                    <a:pt x="367" y="466"/>
                  </a:lnTo>
                  <a:lnTo>
                    <a:pt x="367" y="459"/>
                  </a:lnTo>
                  <a:lnTo>
                    <a:pt x="359" y="456"/>
                  </a:lnTo>
                  <a:lnTo>
                    <a:pt x="346" y="462"/>
                  </a:lnTo>
                  <a:lnTo>
                    <a:pt x="343" y="456"/>
                  </a:lnTo>
                  <a:lnTo>
                    <a:pt x="338" y="461"/>
                  </a:lnTo>
                  <a:lnTo>
                    <a:pt x="336" y="454"/>
                  </a:lnTo>
                  <a:lnTo>
                    <a:pt x="326" y="453"/>
                  </a:lnTo>
                  <a:lnTo>
                    <a:pt x="333" y="465"/>
                  </a:lnTo>
                  <a:lnTo>
                    <a:pt x="333" y="469"/>
                  </a:lnTo>
                  <a:lnTo>
                    <a:pt x="327" y="466"/>
                  </a:lnTo>
                  <a:lnTo>
                    <a:pt x="314" y="474"/>
                  </a:lnTo>
                  <a:lnTo>
                    <a:pt x="311" y="471"/>
                  </a:lnTo>
                  <a:lnTo>
                    <a:pt x="300" y="488"/>
                  </a:lnTo>
                  <a:lnTo>
                    <a:pt x="296" y="481"/>
                  </a:lnTo>
                  <a:lnTo>
                    <a:pt x="292" y="486"/>
                  </a:lnTo>
                  <a:lnTo>
                    <a:pt x="282" y="485"/>
                  </a:lnTo>
                  <a:lnTo>
                    <a:pt x="280" y="475"/>
                  </a:lnTo>
                  <a:lnTo>
                    <a:pt x="292" y="475"/>
                  </a:lnTo>
                  <a:lnTo>
                    <a:pt x="300" y="467"/>
                  </a:lnTo>
                  <a:lnTo>
                    <a:pt x="280" y="466"/>
                  </a:lnTo>
                  <a:lnTo>
                    <a:pt x="298" y="425"/>
                  </a:lnTo>
                  <a:lnTo>
                    <a:pt x="329" y="418"/>
                  </a:lnTo>
                  <a:lnTo>
                    <a:pt x="326" y="409"/>
                  </a:lnTo>
                  <a:lnTo>
                    <a:pt x="343" y="397"/>
                  </a:lnTo>
                  <a:lnTo>
                    <a:pt x="317" y="405"/>
                  </a:lnTo>
                  <a:lnTo>
                    <a:pt x="322" y="383"/>
                  </a:lnTo>
                  <a:lnTo>
                    <a:pt x="309" y="407"/>
                  </a:lnTo>
                  <a:lnTo>
                    <a:pt x="292" y="416"/>
                  </a:lnTo>
                  <a:lnTo>
                    <a:pt x="273" y="440"/>
                  </a:lnTo>
                  <a:lnTo>
                    <a:pt x="259" y="440"/>
                  </a:lnTo>
                  <a:lnTo>
                    <a:pt x="266" y="454"/>
                  </a:lnTo>
                  <a:lnTo>
                    <a:pt x="232" y="479"/>
                  </a:lnTo>
                  <a:lnTo>
                    <a:pt x="249" y="486"/>
                  </a:lnTo>
                  <a:lnTo>
                    <a:pt x="245" y="498"/>
                  </a:lnTo>
                  <a:lnTo>
                    <a:pt x="167" y="556"/>
                  </a:lnTo>
                  <a:lnTo>
                    <a:pt x="111" y="571"/>
                  </a:lnTo>
                  <a:lnTo>
                    <a:pt x="129" y="577"/>
                  </a:lnTo>
                  <a:lnTo>
                    <a:pt x="94" y="595"/>
                  </a:lnTo>
                  <a:lnTo>
                    <a:pt x="88" y="587"/>
                  </a:lnTo>
                  <a:lnTo>
                    <a:pt x="65" y="595"/>
                  </a:lnTo>
                  <a:lnTo>
                    <a:pt x="47" y="595"/>
                  </a:lnTo>
                  <a:lnTo>
                    <a:pt x="47" y="586"/>
                  </a:lnTo>
                  <a:lnTo>
                    <a:pt x="26" y="606"/>
                  </a:lnTo>
                  <a:lnTo>
                    <a:pt x="22" y="605"/>
                  </a:lnTo>
                  <a:lnTo>
                    <a:pt x="22" y="595"/>
                  </a:lnTo>
                  <a:lnTo>
                    <a:pt x="15" y="605"/>
                  </a:lnTo>
                  <a:lnTo>
                    <a:pt x="0" y="602"/>
                  </a:lnTo>
                </a:path>
              </a:pathLst>
            </a:custGeom>
            <a:grpFill/>
            <a:ln w="25400" cap="rnd" cmpd="sng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58" name="Freeform 967"/>
            <p:cNvSpPr>
              <a:spLocks/>
            </p:cNvSpPr>
            <p:nvPr/>
          </p:nvSpPr>
          <p:spPr bwMode="auto">
            <a:xfrm>
              <a:off x="1535113" y="5484813"/>
              <a:ext cx="93662" cy="71437"/>
            </a:xfrm>
            <a:custGeom>
              <a:avLst/>
              <a:gdLst>
                <a:gd name="T0" fmla="*/ 0 w 77"/>
                <a:gd name="T1" fmla="*/ 100263 h 76"/>
                <a:gd name="T2" fmla="*/ 29441 w 77"/>
                <a:gd name="T3" fmla="*/ 72189 h 76"/>
                <a:gd name="T4" fmla="*/ 8412 w 77"/>
                <a:gd name="T5" fmla="*/ 38768 h 76"/>
                <a:gd name="T6" fmla="*/ 36451 w 77"/>
                <a:gd name="T7" fmla="*/ 52137 h 76"/>
                <a:gd name="T8" fmla="*/ 79911 w 77"/>
                <a:gd name="T9" fmla="*/ 0 h 76"/>
                <a:gd name="T10" fmla="*/ 106548 w 77"/>
                <a:gd name="T11" fmla="*/ 5347 h 76"/>
                <a:gd name="T12" fmla="*/ 82715 w 77"/>
                <a:gd name="T13" fmla="*/ 56147 h 76"/>
                <a:gd name="T14" fmla="*/ 0 w 77"/>
                <a:gd name="T15" fmla="*/ 100263 h 7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" h="76">
                  <a:moveTo>
                    <a:pt x="0" y="75"/>
                  </a:moveTo>
                  <a:lnTo>
                    <a:pt x="21" y="54"/>
                  </a:lnTo>
                  <a:lnTo>
                    <a:pt x="6" y="29"/>
                  </a:lnTo>
                  <a:lnTo>
                    <a:pt x="26" y="39"/>
                  </a:lnTo>
                  <a:lnTo>
                    <a:pt x="57" y="0"/>
                  </a:lnTo>
                  <a:lnTo>
                    <a:pt x="76" y="4"/>
                  </a:lnTo>
                  <a:lnTo>
                    <a:pt x="59" y="42"/>
                  </a:lnTo>
                  <a:lnTo>
                    <a:pt x="0" y="75"/>
                  </a:lnTo>
                </a:path>
              </a:pathLst>
            </a:custGeom>
            <a:grpFill/>
            <a:ln w="25400" cap="rnd" cmpd="sng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59" name="Freeform 968"/>
            <p:cNvSpPr>
              <a:spLocks/>
            </p:cNvSpPr>
            <p:nvPr/>
          </p:nvSpPr>
          <p:spPr bwMode="auto">
            <a:xfrm>
              <a:off x="2076450" y="5476875"/>
              <a:ext cx="52388" cy="82550"/>
            </a:xfrm>
            <a:custGeom>
              <a:avLst/>
              <a:gdLst>
                <a:gd name="T0" fmla="*/ 0 w 43"/>
                <a:gd name="T1" fmla="*/ 31057 h 87"/>
                <a:gd name="T2" fmla="*/ 11223 w 43"/>
                <a:gd name="T3" fmla="*/ 0 h 87"/>
                <a:gd name="T4" fmla="*/ 40684 w 43"/>
                <a:gd name="T5" fmla="*/ 31057 h 87"/>
                <a:gd name="T6" fmla="*/ 58922 w 43"/>
                <a:gd name="T7" fmla="*/ 116125 h 87"/>
                <a:gd name="T8" fmla="*/ 0 w 43"/>
                <a:gd name="T9" fmla="*/ 31057 h 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" h="87">
                  <a:moveTo>
                    <a:pt x="0" y="23"/>
                  </a:moveTo>
                  <a:lnTo>
                    <a:pt x="8" y="0"/>
                  </a:lnTo>
                  <a:lnTo>
                    <a:pt x="29" y="23"/>
                  </a:lnTo>
                  <a:lnTo>
                    <a:pt x="42" y="86"/>
                  </a:lnTo>
                  <a:lnTo>
                    <a:pt x="0" y="23"/>
                  </a:lnTo>
                </a:path>
              </a:pathLst>
            </a:custGeom>
            <a:grpFill/>
            <a:ln w="25400" cap="rnd" cmpd="sng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0" name="Freeform 969"/>
            <p:cNvSpPr>
              <a:spLocks/>
            </p:cNvSpPr>
            <p:nvPr/>
          </p:nvSpPr>
          <p:spPr bwMode="auto">
            <a:xfrm>
              <a:off x="2163763" y="5576888"/>
              <a:ext cx="53975" cy="44450"/>
            </a:xfrm>
            <a:custGeom>
              <a:avLst/>
              <a:gdLst>
                <a:gd name="T0" fmla="*/ 0 w 46"/>
                <a:gd name="T1" fmla="*/ 0 h 47"/>
                <a:gd name="T2" fmla="*/ 7075 w 46"/>
                <a:gd name="T3" fmla="*/ 40532 h 47"/>
                <a:gd name="T4" fmla="*/ 63672 w 46"/>
                <a:gd name="T5" fmla="*/ 62149 h 47"/>
                <a:gd name="T6" fmla="*/ 35373 w 46"/>
                <a:gd name="T7" fmla="*/ 0 h 47"/>
                <a:gd name="T8" fmla="*/ 0 w 46"/>
                <a:gd name="T9" fmla="*/ 0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" h="47">
                  <a:moveTo>
                    <a:pt x="0" y="0"/>
                  </a:moveTo>
                  <a:lnTo>
                    <a:pt x="5" y="30"/>
                  </a:lnTo>
                  <a:lnTo>
                    <a:pt x="45" y="46"/>
                  </a:lnTo>
                  <a:lnTo>
                    <a:pt x="25" y="0"/>
                  </a:lnTo>
                  <a:lnTo>
                    <a:pt x="0" y="0"/>
                  </a:lnTo>
                </a:path>
              </a:pathLst>
            </a:custGeom>
            <a:grpFill/>
            <a:ln w="25400" cap="rnd" cmpd="sng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1" name="Freeform 970"/>
            <p:cNvSpPr>
              <a:spLocks/>
            </p:cNvSpPr>
            <p:nvPr/>
          </p:nvSpPr>
          <p:spPr bwMode="auto">
            <a:xfrm>
              <a:off x="2230438" y="5576888"/>
              <a:ext cx="42862" cy="42862"/>
            </a:xfrm>
            <a:custGeom>
              <a:avLst/>
              <a:gdLst>
                <a:gd name="T0" fmla="*/ 0 w 13"/>
                <a:gd name="T1" fmla="*/ 32004 h 25"/>
                <a:gd name="T2" fmla="*/ 4030 w 13"/>
                <a:gd name="T3" fmla="*/ 0 h 25"/>
                <a:gd name="T4" fmla="*/ 16120 w 13"/>
                <a:gd name="T5" fmla="*/ 26670 h 25"/>
                <a:gd name="T6" fmla="*/ 0 w 13"/>
                <a:gd name="T7" fmla="*/ 32004 h 2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" h="25">
                  <a:moveTo>
                    <a:pt x="0" y="24"/>
                  </a:moveTo>
                  <a:lnTo>
                    <a:pt x="3" y="0"/>
                  </a:lnTo>
                  <a:lnTo>
                    <a:pt x="12" y="20"/>
                  </a:lnTo>
                  <a:lnTo>
                    <a:pt x="0" y="24"/>
                  </a:lnTo>
                </a:path>
              </a:pathLst>
            </a:custGeom>
            <a:grpFill/>
            <a:ln w="25400" cap="rnd" cmpd="sng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62" name="Group 7"/>
          <p:cNvGrpSpPr>
            <a:grpSpLocks/>
          </p:cNvGrpSpPr>
          <p:nvPr/>
        </p:nvGrpSpPr>
        <p:grpSpPr bwMode="auto">
          <a:xfrm>
            <a:off x="1930401" y="4337051"/>
            <a:ext cx="919163" cy="263525"/>
            <a:chOff x="589532" y="4044998"/>
            <a:chExt cx="919163" cy="263525"/>
          </a:xfrm>
          <a:solidFill>
            <a:srgbClr val="D877DF"/>
          </a:solidFill>
        </p:grpSpPr>
        <p:sp>
          <p:nvSpPr>
            <p:cNvPr id="63" name="Freeform 1172"/>
            <p:cNvSpPr>
              <a:spLocks/>
            </p:cNvSpPr>
            <p:nvPr/>
          </p:nvSpPr>
          <p:spPr bwMode="auto">
            <a:xfrm>
              <a:off x="589532" y="4044998"/>
              <a:ext cx="74613" cy="61913"/>
            </a:xfrm>
            <a:custGeom>
              <a:avLst/>
              <a:gdLst>
                <a:gd name="T0" fmla="*/ 0 w 56"/>
                <a:gd name="T1" fmla="*/ 2147483646 h 54"/>
                <a:gd name="T2" fmla="*/ 2147483646 w 56"/>
                <a:gd name="T3" fmla="*/ 2147483646 h 54"/>
                <a:gd name="T4" fmla="*/ 2147483646 w 56"/>
                <a:gd name="T5" fmla="*/ 2147483646 h 54"/>
                <a:gd name="T6" fmla="*/ 2147483646 w 56"/>
                <a:gd name="T7" fmla="*/ 2147483646 h 54"/>
                <a:gd name="T8" fmla="*/ 2147483646 w 56"/>
                <a:gd name="T9" fmla="*/ 2147483646 h 54"/>
                <a:gd name="T10" fmla="*/ 2147483646 w 56"/>
                <a:gd name="T11" fmla="*/ 0 h 54"/>
                <a:gd name="T12" fmla="*/ 2147483646 w 56"/>
                <a:gd name="T13" fmla="*/ 2147483646 h 54"/>
                <a:gd name="T14" fmla="*/ 0 w 56"/>
                <a:gd name="T15" fmla="*/ 2147483646 h 5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" h="54">
                  <a:moveTo>
                    <a:pt x="0" y="44"/>
                  </a:moveTo>
                  <a:lnTo>
                    <a:pt x="27" y="53"/>
                  </a:lnTo>
                  <a:lnTo>
                    <a:pt x="42" y="49"/>
                  </a:lnTo>
                  <a:lnTo>
                    <a:pt x="55" y="31"/>
                  </a:lnTo>
                  <a:lnTo>
                    <a:pt x="52" y="4"/>
                  </a:lnTo>
                  <a:lnTo>
                    <a:pt x="34" y="0"/>
                  </a:lnTo>
                  <a:lnTo>
                    <a:pt x="20" y="9"/>
                  </a:lnTo>
                  <a:lnTo>
                    <a:pt x="0" y="44"/>
                  </a:lnTo>
                </a:path>
              </a:pathLst>
            </a:custGeom>
            <a:grpFill/>
            <a:ln w="25400" cap="rnd" cmpd="sng">
              <a:solidFill>
                <a:srgbClr val="D249E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4" name="Freeform 1173"/>
            <p:cNvSpPr>
              <a:spLocks/>
            </p:cNvSpPr>
            <p:nvPr/>
          </p:nvSpPr>
          <p:spPr bwMode="auto">
            <a:xfrm>
              <a:off x="853057" y="4048173"/>
              <a:ext cx="109538" cy="63500"/>
            </a:xfrm>
            <a:custGeom>
              <a:avLst/>
              <a:gdLst>
                <a:gd name="T0" fmla="*/ 0 w 81"/>
                <a:gd name="T1" fmla="*/ 2147483646 h 54"/>
                <a:gd name="T2" fmla="*/ 2147483646 w 81"/>
                <a:gd name="T3" fmla="*/ 2147483646 h 54"/>
                <a:gd name="T4" fmla="*/ 2147483646 w 81"/>
                <a:gd name="T5" fmla="*/ 2147483646 h 54"/>
                <a:gd name="T6" fmla="*/ 2147483646 w 81"/>
                <a:gd name="T7" fmla="*/ 2147483646 h 54"/>
                <a:gd name="T8" fmla="*/ 2147483646 w 81"/>
                <a:gd name="T9" fmla="*/ 2147483646 h 54"/>
                <a:gd name="T10" fmla="*/ 2147483646 w 81"/>
                <a:gd name="T11" fmla="*/ 2147483646 h 54"/>
                <a:gd name="T12" fmla="*/ 2147483646 w 81"/>
                <a:gd name="T13" fmla="*/ 2147483646 h 54"/>
                <a:gd name="T14" fmla="*/ 2147483646 w 81"/>
                <a:gd name="T15" fmla="*/ 2147483646 h 54"/>
                <a:gd name="T16" fmla="*/ 2147483646 w 81"/>
                <a:gd name="T17" fmla="*/ 0 h 54"/>
                <a:gd name="T18" fmla="*/ 0 w 81"/>
                <a:gd name="T19" fmla="*/ 2147483646 h 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" h="54">
                  <a:moveTo>
                    <a:pt x="0" y="27"/>
                  </a:moveTo>
                  <a:lnTo>
                    <a:pt x="28" y="53"/>
                  </a:lnTo>
                  <a:lnTo>
                    <a:pt x="42" y="47"/>
                  </a:lnTo>
                  <a:lnTo>
                    <a:pt x="41" y="38"/>
                  </a:lnTo>
                  <a:lnTo>
                    <a:pt x="68" y="50"/>
                  </a:lnTo>
                  <a:lnTo>
                    <a:pt x="80" y="41"/>
                  </a:lnTo>
                  <a:lnTo>
                    <a:pt x="72" y="22"/>
                  </a:lnTo>
                  <a:lnTo>
                    <a:pt x="53" y="24"/>
                  </a:lnTo>
                  <a:lnTo>
                    <a:pt x="29" y="0"/>
                  </a:lnTo>
                  <a:lnTo>
                    <a:pt x="0" y="27"/>
                  </a:lnTo>
                </a:path>
              </a:pathLst>
            </a:custGeom>
            <a:grpFill/>
            <a:ln w="25400" cap="rnd" cmpd="sng">
              <a:solidFill>
                <a:srgbClr val="D249E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5" name="Freeform 1174"/>
            <p:cNvSpPr>
              <a:spLocks/>
            </p:cNvSpPr>
            <p:nvPr/>
          </p:nvSpPr>
          <p:spPr bwMode="auto">
            <a:xfrm>
              <a:off x="1026095" y="4062461"/>
              <a:ext cx="87312" cy="41275"/>
            </a:xfrm>
            <a:custGeom>
              <a:avLst/>
              <a:gdLst>
                <a:gd name="T0" fmla="*/ 0 w 65"/>
                <a:gd name="T1" fmla="*/ 2147483646 h 36"/>
                <a:gd name="T2" fmla="*/ 2147483646 w 65"/>
                <a:gd name="T3" fmla="*/ 2147483646 h 36"/>
                <a:gd name="T4" fmla="*/ 2147483646 w 65"/>
                <a:gd name="T5" fmla="*/ 0 h 36"/>
                <a:gd name="T6" fmla="*/ 2147483646 w 65"/>
                <a:gd name="T7" fmla="*/ 2147483646 h 36"/>
                <a:gd name="T8" fmla="*/ 0 w 65"/>
                <a:gd name="T9" fmla="*/ 2147483646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5" h="36">
                  <a:moveTo>
                    <a:pt x="0" y="35"/>
                  </a:moveTo>
                  <a:lnTo>
                    <a:pt x="1" y="19"/>
                  </a:lnTo>
                  <a:lnTo>
                    <a:pt x="64" y="0"/>
                  </a:lnTo>
                  <a:lnTo>
                    <a:pt x="54" y="18"/>
                  </a:lnTo>
                  <a:lnTo>
                    <a:pt x="0" y="35"/>
                  </a:lnTo>
                </a:path>
              </a:pathLst>
            </a:custGeom>
            <a:grpFill/>
            <a:ln w="25400" cap="rnd" cmpd="sng">
              <a:solidFill>
                <a:srgbClr val="D249E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6" name="Freeform 1175"/>
            <p:cNvSpPr>
              <a:spLocks/>
            </p:cNvSpPr>
            <p:nvPr/>
          </p:nvSpPr>
          <p:spPr bwMode="auto">
            <a:xfrm>
              <a:off x="1075307" y="4103736"/>
              <a:ext cx="42863" cy="28575"/>
            </a:xfrm>
            <a:custGeom>
              <a:avLst/>
              <a:gdLst>
                <a:gd name="T0" fmla="*/ 0 w 32"/>
                <a:gd name="T1" fmla="*/ 2147483646 h 25"/>
                <a:gd name="T2" fmla="*/ 2147483646 w 32"/>
                <a:gd name="T3" fmla="*/ 2147483646 h 25"/>
                <a:gd name="T4" fmla="*/ 2147483646 w 32"/>
                <a:gd name="T5" fmla="*/ 2147483646 h 25"/>
                <a:gd name="T6" fmla="*/ 2147483646 w 32"/>
                <a:gd name="T7" fmla="*/ 0 h 25"/>
                <a:gd name="T8" fmla="*/ 0 w 32"/>
                <a:gd name="T9" fmla="*/ 2147483646 h 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" h="25">
                  <a:moveTo>
                    <a:pt x="0" y="8"/>
                  </a:moveTo>
                  <a:lnTo>
                    <a:pt x="17" y="24"/>
                  </a:lnTo>
                  <a:lnTo>
                    <a:pt x="31" y="9"/>
                  </a:lnTo>
                  <a:lnTo>
                    <a:pt x="17" y="0"/>
                  </a:lnTo>
                  <a:lnTo>
                    <a:pt x="0" y="8"/>
                  </a:lnTo>
                </a:path>
              </a:pathLst>
            </a:custGeom>
            <a:grpFill/>
            <a:ln w="25400" cap="rnd" cmpd="sng">
              <a:solidFill>
                <a:srgbClr val="D249E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7" name="Freeform 1176"/>
            <p:cNvSpPr>
              <a:spLocks/>
            </p:cNvSpPr>
            <p:nvPr/>
          </p:nvSpPr>
          <p:spPr bwMode="auto">
            <a:xfrm>
              <a:off x="1126107" y="4065636"/>
              <a:ext cx="127000" cy="53975"/>
            </a:xfrm>
            <a:custGeom>
              <a:avLst/>
              <a:gdLst>
                <a:gd name="T0" fmla="*/ 0 w 95"/>
                <a:gd name="T1" fmla="*/ 2147483646 h 46"/>
                <a:gd name="T2" fmla="*/ 2147483646 w 95"/>
                <a:gd name="T3" fmla="*/ 2147483646 h 46"/>
                <a:gd name="T4" fmla="*/ 2147483646 w 95"/>
                <a:gd name="T5" fmla="*/ 2147483646 h 46"/>
                <a:gd name="T6" fmla="*/ 2147483646 w 95"/>
                <a:gd name="T7" fmla="*/ 0 h 46"/>
                <a:gd name="T8" fmla="*/ 2147483646 w 95"/>
                <a:gd name="T9" fmla="*/ 2147483646 h 46"/>
                <a:gd name="T10" fmla="*/ 2147483646 w 95"/>
                <a:gd name="T11" fmla="*/ 2147483646 h 46"/>
                <a:gd name="T12" fmla="*/ 2147483646 w 95"/>
                <a:gd name="T13" fmla="*/ 2147483646 h 46"/>
                <a:gd name="T14" fmla="*/ 2147483646 w 95"/>
                <a:gd name="T15" fmla="*/ 2147483646 h 46"/>
                <a:gd name="T16" fmla="*/ 2147483646 w 95"/>
                <a:gd name="T17" fmla="*/ 2147483646 h 46"/>
                <a:gd name="T18" fmla="*/ 0 w 95"/>
                <a:gd name="T19" fmla="*/ 2147483646 h 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5" h="46">
                  <a:moveTo>
                    <a:pt x="0" y="23"/>
                  </a:moveTo>
                  <a:lnTo>
                    <a:pt x="7" y="5"/>
                  </a:lnTo>
                  <a:lnTo>
                    <a:pt x="25" y="14"/>
                  </a:lnTo>
                  <a:lnTo>
                    <a:pt x="52" y="0"/>
                  </a:lnTo>
                  <a:lnTo>
                    <a:pt x="94" y="9"/>
                  </a:lnTo>
                  <a:lnTo>
                    <a:pt x="85" y="26"/>
                  </a:lnTo>
                  <a:lnTo>
                    <a:pt x="49" y="45"/>
                  </a:lnTo>
                  <a:lnTo>
                    <a:pt x="32" y="27"/>
                  </a:lnTo>
                  <a:lnTo>
                    <a:pt x="19" y="32"/>
                  </a:lnTo>
                  <a:lnTo>
                    <a:pt x="0" y="23"/>
                  </a:lnTo>
                </a:path>
              </a:pathLst>
            </a:custGeom>
            <a:grpFill/>
            <a:ln w="25400" cap="rnd" cmpd="sng">
              <a:solidFill>
                <a:srgbClr val="D249E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8" name="Freeform 1177"/>
            <p:cNvSpPr>
              <a:spLocks/>
            </p:cNvSpPr>
            <p:nvPr/>
          </p:nvSpPr>
          <p:spPr bwMode="auto">
            <a:xfrm>
              <a:off x="1295970" y="4138661"/>
              <a:ext cx="212725" cy="169862"/>
            </a:xfrm>
            <a:custGeom>
              <a:avLst/>
              <a:gdLst>
                <a:gd name="T0" fmla="*/ 2147483646 w 157"/>
                <a:gd name="T1" fmla="*/ 2147483646 h 151"/>
                <a:gd name="T2" fmla="*/ 2147483646 w 157"/>
                <a:gd name="T3" fmla="*/ 2147483646 h 151"/>
                <a:gd name="T4" fmla="*/ 2147483646 w 157"/>
                <a:gd name="T5" fmla="*/ 2147483646 h 151"/>
                <a:gd name="T6" fmla="*/ 2147483646 w 157"/>
                <a:gd name="T7" fmla="*/ 2147483646 h 151"/>
                <a:gd name="T8" fmla="*/ 2147483646 w 157"/>
                <a:gd name="T9" fmla="*/ 2147483646 h 151"/>
                <a:gd name="T10" fmla="*/ 2147483646 w 157"/>
                <a:gd name="T11" fmla="*/ 2147483646 h 151"/>
                <a:gd name="T12" fmla="*/ 2147483646 w 157"/>
                <a:gd name="T13" fmla="*/ 2147483646 h 151"/>
                <a:gd name="T14" fmla="*/ 2147483646 w 157"/>
                <a:gd name="T15" fmla="*/ 2147483646 h 151"/>
                <a:gd name="T16" fmla="*/ 2147483646 w 157"/>
                <a:gd name="T17" fmla="*/ 0 h 151"/>
                <a:gd name="T18" fmla="*/ 0 w 157"/>
                <a:gd name="T19" fmla="*/ 2147483646 h 151"/>
                <a:gd name="T20" fmla="*/ 2147483646 w 157"/>
                <a:gd name="T21" fmla="*/ 2147483646 h 151"/>
                <a:gd name="T22" fmla="*/ 2147483646 w 157"/>
                <a:gd name="T23" fmla="*/ 2147483646 h 15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7" h="151">
                  <a:moveTo>
                    <a:pt x="3" y="70"/>
                  </a:moveTo>
                  <a:lnTo>
                    <a:pt x="39" y="108"/>
                  </a:lnTo>
                  <a:lnTo>
                    <a:pt x="51" y="145"/>
                  </a:lnTo>
                  <a:lnTo>
                    <a:pt x="87" y="150"/>
                  </a:lnTo>
                  <a:lnTo>
                    <a:pt x="93" y="119"/>
                  </a:lnTo>
                  <a:lnTo>
                    <a:pt x="144" y="68"/>
                  </a:lnTo>
                  <a:lnTo>
                    <a:pt x="156" y="41"/>
                  </a:lnTo>
                  <a:lnTo>
                    <a:pt x="84" y="3"/>
                  </a:lnTo>
                  <a:lnTo>
                    <a:pt x="1" y="0"/>
                  </a:lnTo>
                  <a:lnTo>
                    <a:pt x="0" y="10"/>
                  </a:lnTo>
                  <a:lnTo>
                    <a:pt x="17" y="33"/>
                  </a:lnTo>
                  <a:lnTo>
                    <a:pt x="3" y="70"/>
                  </a:lnTo>
                </a:path>
              </a:pathLst>
            </a:custGeom>
            <a:grpFill/>
            <a:ln w="25400" cap="rnd" cmpd="sng">
              <a:solidFill>
                <a:srgbClr val="D249E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9" name="Rectangle 1178"/>
            <p:cNvSpPr>
              <a:spLocks noChangeArrowheads="1"/>
            </p:cNvSpPr>
            <p:nvPr/>
          </p:nvSpPr>
          <p:spPr bwMode="auto">
            <a:xfrm>
              <a:off x="897507" y="4078336"/>
              <a:ext cx="34925" cy="15875"/>
            </a:xfrm>
            <a:prstGeom prst="rect">
              <a:avLst/>
            </a:prstGeom>
            <a:grpFill/>
            <a:ln w="12700">
              <a:solidFill>
                <a:srgbClr val="D249E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0" name="Rectangle 1180"/>
            <p:cNvSpPr>
              <a:spLocks noChangeArrowheads="1"/>
            </p:cNvSpPr>
            <p:nvPr/>
          </p:nvSpPr>
          <p:spPr bwMode="auto">
            <a:xfrm>
              <a:off x="611757" y="4076748"/>
              <a:ext cx="31750" cy="12700"/>
            </a:xfrm>
            <a:prstGeom prst="rect">
              <a:avLst/>
            </a:prstGeom>
            <a:grpFill/>
            <a:ln w="12700">
              <a:solidFill>
                <a:srgbClr val="D249E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1" name="Rectangle 1181"/>
            <p:cNvSpPr>
              <a:spLocks noChangeArrowheads="1"/>
            </p:cNvSpPr>
            <p:nvPr/>
          </p:nvSpPr>
          <p:spPr bwMode="auto">
            <a:xfrm>
              <a:off x="1162620" y="4078336"/>
              <a:ext cx="31750" cy="17462"/>
            </a:xfrm>
            <a:prstGeom prst="rect">
              <a:avLst/>
            </a:prstGeom>
            <a:grpFill/>
            <a:ln w="12700">
              <a:solidFill>
                <a:srgbClr val="D249E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en-US" sz="1800" dirty="0">
                <a:solidFill>
                  <a:srgbClr val="000000"/>
                </a:solidFill>
              </a:endParaRPr>
            </a:p>
          </p:txBody>
        </p:sp>
      </p:grpSp>
      <p:sp>
        <p:nvSpPr>
          <p:cNvPr id="72" name="Freeform 2"/>
          <p:cNvSpPr>
            <a:spLocks/>
          </p:cNvSpPr>
          <p:nvPr/>
        </p:nvSpPr>
        <p:spPr bwMode="auto">
          <a:xfrm>
            <a:off x="6477000" y="2590800"/>
            <a:ext cx="615950" cy="914400"/>
          </a:xfrm>
          <a:custGeom>
            <a:avLst/>
            <a:gdLst>
              <a:gd name="T0" fmla="*/ 0 w 397"/>
              <a:gd name="T1" fmla="*/ 2147483646 h 762"/>
              <a:gd name="T2" fmla="*/ 2147483646 w 397"/>
              <a:gd name="T3" fmla="*/ 2147483646 h 762"/>
              <a:gd name="T4" fmla="*/ 2147483646 w 397"/>
              <a:gd name="T5" fmla="*/ 2147483646 h 762"/>
              <a:gd name="T6" fmla="*/ 2147483646 w 397"/>
              <a:gd name="T7" fmla="*/ 2147483646 h 762"/>
              <a:gd name="T8" fmla="*/ 2147483646 w 397"/>
              <a:gd name="T9" fmla="*/ 2147483646 h 762"/>
              <a:gd name="T10" fmla="*/ 2147483646 w 397"/>
              <a:gd name="T11" fmla="*/ 2147483646 h 762"/>
              <a:gd name="T12" fmla="*/ 2147483646 w 397"/>
              <a:gd name="T13" fmla="*/ 2147483646 h 762"/>
              <a:gd name="T14" fmla="*/ 2147483646 w 397"/>
              <a:gd name="T15" fmla="*/ 2147483646 h 762"/>
              <a:gd name="T16" fmla="*/ 2147483646 w 397"/>
              <a:gd name="T17" fmla="*/ 2147483646 h 762"/>
              <a:gd name="T18" fmla="*/ 2147483646 w 397"/>
              <a:gd name="T19" fmla="*/ 0 h 762"/>
              <a:gd name="T20" fmla="*/ 2147483646 w 397"/>
              <a:gd name="T21" fmla="*/ 2147483646 h 762"/>
              <a:gd name="T22" fmla="*/ 2147483646 w 397"/>
              <a:gd name="T23" fmla="*/ 2147483646 h 762"/>
              <a:gd name="T24" fmla="*/ 2147483646 w 397"/>
              <a:gd name="T25" fmla="*/ 2147483646 h 762"/>
              <a:gd name="T26" fmla="*/ 2147483646 w 397"/>
              <a:gd name="T27" fmla="*/ 2147483646 h 762"/>
              <a:gd name="T28" fmla="*/ 2147483646 w 397"/>
              <a:gd name="T29" fmla="*/ 2147483646 h 762"/>
              <a:gd name="T30" fmla="*/ 2147483646 w 397"/>
              <a:gd name="T31" fmla="*/ 2147483646 h 762"/>
              <a:gd name="T32" fmla="*/ 2147483646 w 397"/>
              <a:gd name="T33" fmla="*/ 2147483646 h 762"/>
              <a:gd name="T34" fmla="*/ 2147483646 w 397"/>
              <a:gd name="T35" fmla="*/ 2147483646 h 762"/>
              <a:gd name="T36" fmla="*/ 2147483646 w 397"/>
              <a:gd name="T37" fmla="*/ 2147483646 h 762"/>
              <a:gd name="T38" fmla="*/ 2147483646 w 397"/>
              <a:gd name="T39" fmla="*/ 2147483646 h 762"/>
              <a:gd name="T40" fmla="*/ 2147483646 w 397"/>
              <a:gd name="T41" fmla="*/ 2147483646 h 762"/>
              <a:gd name="T42" fmla="*/ 2147483646 w 397"/>
              <a:gd name="T43" fmla="*/ 2147483646 h 762"/>
              <a:gd name="T44" fmla="*/ 2147483646 w 397"/>
              <a:gd name="T45" fmla="*/ 2147483646 h 762"/>
              <a:gd name="T46" fmla="*/ 2147483646 w 397"/>
              <a:gd name="T47" fmla="*/ 2147483646 h 762"/>
              <a:gd name="T48" fmla="*/ 2147483646 w 397"/>
              <a:gd name="T49" fmla="*/ 2147483646 h 762"/>
              <a:gd name="T50" fmla="*/ 2147483646 w 397"/>
              <a:gd name="T51" fmla="*/ 2147483646 h 762"/>
              <a:gd name="T52" fmla="*/ 2147483646 w 397"/>
              <a:gd name="T53" fmla="*/ 2147483646 h 762"/>
              <a:gd name="T54" fmla="*/ 2147483646 w 397"/>
              <a:gd name="T55" fmla="*/ 2147483646 h 762"/>
              <a:gd name="T56" fmla="*/ 2147483646 w 397"/>
              <a:gd name="T57" fmla="*/ 2147483646 h 762"/>
              <a:gd name="T58" fmla="*/ 2147483646 w 397"/>
              <a:gd name="T59" fmla="*/ 2147483646 h 762"/>
              <a:gd name="T60" fmla="*/ 2147483646 w 397"/>
              <a:gd name="T61" fmla="*/ 2147483646 h 762"/>
              <a:gd name="T62" fmla="*/ 2147483646 w 397"/>
              <a:gd name="T63" fmla="*/ 2147483646 h 762"/>
              <a:gd name="T64" fmla="*/ 2147483646 w 397"/>
              <a:gd name="T65" fmla="*/ 2147483646 h 762"/>
              <a:gd name="T66" fmla="*/ 2147483646 w 397"/>
              <a:gd name="T67" fmla="*/ 2147483646 h 762"/>
              <a:gd name="T68" fmla="*/ 2147483646 w 397"/>
              <a:gd name="T69" fmla="*/ 2147483646 h 762"/>
              <a:gd name="T70" fmla="*/ 2147483646 w 397"/>
              <a:gd name="T71" fmla="*/ 2147483646 h 762"/>
              <a:gd name="T72" fmla="*/ 2147483646 w 397"/>
              <a:gd name="T73" fmla="*/ 2147483646 h 762"/>
              <a:gd name="T74" fmla="*/ 2147483646 w 397"/>
              <a:gd name="T75" fmla="*/ 2147483646 h 762"/>
              <a:gd name="T76" fmla="*/ 0 w 397"/>
              <a:gd name="T77" fmla="*/ 2147483646 h 76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397" h="762">
                <a:moveTo>
                  <a:pt x="0" y="334"/>
                </a:moveTo>
                <a:lnTo>
                  <a:pt x="6" y="313"/>
                </a:lnTo>
                <a:lnTo>
                  <a:pt x="36" y="266"/>
                </a:lnTo>
                <a:lnTo>
                  <a:pt x="48" y="215"/>
                </a:lnTo>
                <a:lnTo>
                  <a:pt x="36" y="179"/>
                </a:lnTo>
                <a:lnTo>
                  <a:pt x="102" y="123"/>
                </a:lnTo>
                <a:lnTo>
                  <a:pt x="116" y="95"/>
                </a:lnTo>
                <a:lnTo>
                  <a:pt x="116" y="79"/>
                </a:lnTo>
                <a:lnTo>
                  <a:pt x="69" y="18"/>
                </a:lnTo>
                <a:lnTo>
                  <a:pt x="332" y="0"/>
                </a:lnTo>
                <a:lnTo>
                  <a:pt x="338" y="46"/>
                </a:lnTo>
                <a:lnTo>
                  <a:pt x="365" y="100"/>
                </a:lnTo>
                <a:lnTo>
                  <a:pt x="390" y="393"/>
                </a:lnTo>
                <a:lnTo>
                  <a:pt x="384" y="452"/>
                </a:lnTo>
                <a:lnTo>
                  <a:pt x="396" y="487"/>
                </a:lnTo>
                <a:lnTo>
                  <a:pt x="381" y="554"/>
                </a:lnTo>
                <a:lnTo>
                  <a:pt x="361" y="581"/>
                </a:lnTo>
                <a:lnTo>
                  <a:pt x="351" y="629"/>
                </a:lnTo>
                <a:lnTo>
                  <a:pt x="360" y="642"/>
                </a:lnTo>
                <a:lnTo>
                  <a:pt x="352" y="672"/>
                </a:lnTo>
                <a:lnTo>
                  <a:pt x="357" y="681"/>
                </a:lnTo>
                <a:lnTo>
                  <a:pt x="325" y="696"/>
                </a:lnTo>
                <a:lnTo>
                  <a:pt x="319" y="742"/>
                </a:lnTo>
                <a:lnTo>
                  <a:pt x="273" y="726"/>
                </a:lnTo>
                <a:lnTo>
                  <a:pt x="251" y="752"/>
                </a:lnTo>
                <a:lnTo>
                  <a:pt x="252" y="761"/>
                </a:lnTo>
                <a:lnTo>
                  <a:pt x="236" y="758"/>
                </a:lnTo>
                <a:lnTo>
                  <a:pt x="220" y="727"/>
                </a:lnTo>
                <a:lnTo>
                  <a:pt x="212" y="683"/>
                </a:lnTo>
                <a:lnTo>
                  <a:pt x="195" y="654"/>
                </a:lnTo>
                <a:lnTo>
                  <a:pt x="167" y="642"/>
                </a:lnTo>
                <a:lnTo>
                  <a:pt x="135" y="614"/>
                </a:lnTo>
                <a:lnTo>
                  <a:pt x="124" y="576"/>
                </a:lnTo>
                <a:lnTo>
                  <a:pt x="143" y="517"/>
                </a:lnTo>
                <a:lnTo>
                  <a:pt x="127" y="505"/>
                </a:lnTo>
                <a:lnTo>
                  <a:pt x="87" y="506"/>
                </a:lnTo>
                <a:lnTo>
                  <a:pt x="81" y="467"/>
                </a:lnTo>
                <a:lnTo>
                  <a:pt x="14" y="397"/>
                </a:lnTo>
                <a:lnTo>
                  <a:pt x="0" y="334"/>
                </a:lnTo>
              </a:path>
            </a:pathLst>
          </a:custGeom>
          <a:solidFill>
            <a:srgbClr val="CC3300"/>
          </a:solidFill>
          <a:ln w="25400" cap="rnd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3" name="Freeform 3"/>
          <p:cNvSpPr>
            <a:spLocks/>
          </p:cNvSpPr>
          <p:nvPr/>
        </p:nvSpPr>
        <p:spPr bwMode="auto">
          <a:xfrm>
            <a:off x="6246814" y="1943101"/>
            <a:ext cx="788987" cy="682625"/>
          </a:xfrm>
          <a:custGeom>
            <a:avLst/>
            <a:gdLst>
              <a:gd name="T0" fmla="*/ 0 w 533"/>
              <a:gd name="T1" fmla="*/ 2147483646 h 599"/>
              <a:gd name="T2" fmla="*/ 2147483646 w 533"/>
              <a:gd name="T3" fmla="*/ 2147483646 h 599"/>
              <a:gd name="T4" fmla="*/ 2147483646 w 533"/>
              <a:gd name="T5" fmla="*/ 2147483646 h 599"/>
              <a:gd name="T6" fmla="*/ 2147483646 w 533"/>
              <a:gd name="T7" fmla="*/ 2147483646 h 599"/>
              <a:gd name="T8" fmla="*/ 2147483646 w 533"/>
              <a:gd name="T9" fmla="*/ 2147483646 h 599"/>
              <a:gd name="T10" fmla="*/ 2147483646 w 533"/>
              <a:gd name="T11" fmla="*/ 2147483646 h 599"/>
              <a:gd name="T12" fmla="*/ 2147483646 w 533"/>
              <a:gd name="T13" fmla="*/ 2147483646 h 599"/>
              <a:gd name="T14" fmla="*/ 2147483646 w 533"/>
              <a:gd name="T15" fmla="*/ 2147483646 h 599"/>
              <a:gd name="T16" fmla="*/ 2147483646 w 533"/>
              <a:gd name="T17" fmla="*/ 2147483646 h 599"/>
              <a:gd name="T18" fmla="*/ 2147483646 w 533"/>
              <a:gd name="T19" fmla="*/ 2147483646 h 599"/>
              <a:gd name="T20" fmla="*/ 2147483646 w 533"/>
              <a:gd name="T21" fmla="*/ 2147483646 h 599"/>
              <a:gd name="T22" fmla="*/ 2147483646 w 533"/>
              <a:gd name="T23" fmla="*/ 2147483646 h 599"/>
              <a:gd name="T24" fmla="*/ 2147483646 w 533"/>
              <a:gd name="T25" fmla="*/ 2147483646 h 599"/>
              <a:gd name="T26" fmla="*/ 2147483646 w 533"/>
              <a:gd name="T27" fmla="*/ 2147483646 h 599"/>
              <a:gd name="T28" fmla="*/ 2147483646 w 533"/>
              <a:gd name="T29" fmla="*/ 2147483646 h 599"/>
              <a:gd name="T30" fmla="*/ 2147483646 w 533"/>
              <a:gd name="T31" fmla="*/ 2147483646 h 599"/>
              <a:gd name="T32" fmla="*/ 2147483646 w 533"/>
              <a:gd name="T33" fmla="*/ 2147483646 h 599"/>
              <a:gd name="T34" fmla="*/ 2147483646 w 533"/>
              <a:gd name="T35" fmla="*/ 2147483646 h 599"/>
              <a:gd name="T36" fmla="*/ 2147483646 w 533"/>
              <a:gd name="T37" fmla="*/ 2147483646 h 599"/>
              <a:gd name="T38" fmla="*/ 2147483646 w 533"/>
              <a:gd name="T39" fmla="*/ 2147483646 h 599"/>
              <a:gd name="T40" fmla="*/ 2147483646 w 533"/>
              <a:gd name="T41" fmla="*/ 2147483646 h 599"/>
              <a:gd name="T42" fmla="*/ 2147483646 w 533"/>
              <a:gd name="T43" fmla="*/ 2147483646 h 599"/>
              <a:gd name="T44" fmla="*/ 2147483646 w 533"/>
              <a:gd name="T45" fmla="*/ 2147483646 h 599"/>
              <a:gd name="T46" fmla="*/ 2147483646 w 533"/>
              <a:gd name="T47" fmla="*/ 2147483646 h 599"/>
              <a:gd name="T48" fmla="*/ 2147483646 w 533"/>
              <a:gd name="T49" fmla="*/ 2147483646 h 599"/>
              <a:gd name="T50" fmla="*/ 2147483646 w 533"/>
              <a:gd name="T51" fmla="*/ 2147483646 h 599"/>
              <a:gd name="T52" fmla="*/ 2147483646 w 533"/>
              <a:gd name="T53" fmla="*/ 2147483646 h 599"/>
              <a:gd name="T54" fmla="*/ 2147483646 w 533"/>
              <a:gd name="T55" fmla="*/ 2147483646 h 599"/>
              <a:gd name="T56" fmla="*/ 2147483646 w 533"/>
              <a:gd name="T57" fmla="*/ 2147483646 h 599"/>
              <a:gd name="T58" fmla="*/ 2147483646 w 533"/>
              <a:gd name="T59" fmla="*/ 2147483646 h 599"/>
              <a:gd name="T60" fmla="*/ 2147483646 w 533"/>
              <a:gd name="T61" fmla="*/ 2147483646 h 599"/>
              <a:gd name="T62" fmla="*/ 2147483646 w 533"/>
              <a:gd name="T63" fmla="*/ 2147483646 h 599"/>
              <a:gd name="T64" fmla="*/ 2147483646 w 533"/>
              <a:gd name="T65" fmla="*/ 2147483646 h 599"/>
              <a:gd name="T66" fmla="*/ 2147483646 w 533"/>
              <a:gd name="T67" fmla="*/ 2147483646 h 599"/>
              <a:gd name="T68" fmla="*/ 2147483646 w 533"/>
              <a:gd name="T69" fmla="*/ 2147483646 h 599"/>
              <a:gd name="T70" fmla="*/ 2147483646 w 533"/>
              <a:gd name="T71" fmla="*/ 2147483646 h 599"/>
              <a:gd name="T72" fmla="*/ 2147483646 w 533"/>
              <a:gd name="T73" fmla="*/ 2147483646 h 599"/>
              <a:gd name="T74" fmla="*/ 2147483646 w 533"/>
              <a:gd name="T75" fmla="*/ 2147483646 h 599"/>
              <a:gd name="T76" fmla="*/ 2147483646 w 533"/>
              <a:gd name="T77" fmla="*/ 2147483646 h 599"/>
              <a:gd name="T78" fmla="*/ 2147483646 w 533"/>
              <a:gd name="T79" fmla="*/ 2147483646 h 599"/>
              <a:gd name="T80" fmla="*/ 2147483646 w 533"/>
              <a:gd name="T81" fmla="*/ 0 h 599"/>
              <a:gd name="T82" fmla="*/ 2147483646 w 533"/>
              <a:gd name="T83" fmla="*/ 2147483646 h 599"/>
              <a:gd name="T84" fmla="*/ 2147483646 w 533"/>
              <a:gd name="T85" fmla="*/ 2147483646 h 599"/>
              <a:gd name="T86" fmla="*/ 2147483646 w 533"/>
              <a:gd name="T87" fmla="*/ 2147483646 h 599"/>
              <a:gd name="T88" fmla="*/ 2147483646 w 533"/>
              <a:gd name="T89" fmla="*/ 2147483646 h 599"/>
              <a:gd name="T90" fmla="*/ 2147483646 w 533"/>
              <a:gd name="T91" fmla="*/ 2147483646 h 599"/>
              <a:gd name="T92" fmla="*/ 2147483646 w 533"/>
              <a:gd name="T93" fmla="*/ 2147483646 h 599"/>
              <a:gd name="T94" fmla="*/ 2147483646 w 533"/>
              <a:gd name="T95" fmla="*/ 2147483646 h 599"/>
              <a:gd name="T96" fmla="*/ 2147483646 w 533"/>
              <a:gd name="T97" fmla="*/ 2147483646 h 599"/>
              <a:gd name="T98" fmla="*/ 0 w 533"/>
              <a:gd name="T99" fmla="*/ 2147483646 h 59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533" h="599">
                <a:moveTo>
                  <a:pt x="0" y="181"/>
                </a:moveTo>
                <a:lnTo>
                  <a:pt x="13" y="227"/>
                </a:lnTo>
                <a:lnTo>
                  <a:pt x="11" y="302"/>
                </a:lnTo>
                <a:lnTo>
                  <a:pt x="76" y="345"/>
                </a:lnTo>
                <a:lnTo>
                  <a:pt x="102" y="374"/>
                </a:lnTo>
                <a:lnTo>
                  <a:pt x="138" y="399"/>
                </a:lnTo>
                <a:lnTo>
                  <a:pt x="153" y="417"/>
                </a:lnTo>
                <a:lnTo>
                  <a:pt x="159" y="468"/>
                </a:lnTo>
                <a:lnTo>
                  <a:pt x="171" y="534"/>
                </a:lnTo>
                <a:lnTo>
                  <a:pt x="222" y="598"/>
                </a:lnTo>
                <a:lnTo>
                  <a:pt x="485" y="580"/>
                </a:lnTo>
                <a:lnTo>
                  <a:pt x="470" y="489"/>
                </a:lnTo>
                <a:lnTo>
                  <a:pt x="480" y="390"/>
                </a:lnTo>
                <a:lnTo>
                  <a:pt x="494" y="348"/>
                </a:lnTo>
                <a:lnTo>
                  <a:pt x="492" y="310"/>
                </a:lnTo>
                <a:lnTo>
                  <a:pt x="527" y="223"/>
                </a:lnTo>
                <a:lnTo>
                  <a:pt x="532" y="201"/>
                </a:lnTo>
                <a:lnTo>
                  <a:pt x="523" y="197"/>
                </a:lnTo>
                <a:lnTo>
                  <a:pt x="508" y="213"/>
                </a:lnTo>
                <a:lnTo>
                  <a:pt x="499" y="261"/>
                </a:lnTo>
                <a:lnTo>
                  <a:pt x="476" y="264"/>
                </a:lnTo>
                <a:lnTo>
                  <a:pt x="465" y="290"/>
                </a:lnTo>
                <a:lnTo>
                  <a:pt x="445" y="308"/>
                </a:lnTo>
                <a:lnTo>
                  <a:pt x="447" y="280"/>
                </a:lnTo>
                <a:lnTo>
                  <a:pt x="460" y="250"/>
                </a:lnTo>
                <a:lnTo>
                  <a:pt x="476" y="240"/>
                </a:lnTo>
                <a:lnTo>
                  <a:pt x="477" y="227"/>
                </a:lnTo>
                <a:lnTo>
                  <a:pt x="448" y="146"/>
                </a:lnTo>
                <a:lnTo>
                  <a:pt x="428" y="138"/>
                </a:lnTo>
                <a:lnTo>
                  <a:pt x="421" y="120"/>
                </a:lnTo>
                <a:lnTo>
                  <a:pt x="370" y="112"/>
                </a:lnTo>
                <a:lnTo>
                  <a:pt x="260" y="83"/>
                </a:lnTo>
                <a:lnTo>
                  <a:pt x="214" y="48"/>
                </a:lnTo>
                <a:lnTo>
                  <a:pt x="189" y="36"/>
                </a:lnTo>
                <a:lnTo>
                  <a:pt x="175" y="47"/>
                </a:lnTo>
                <a:lnTo>
                  <a:pt x="168" y="45"/>
                </a:lnTo>
                <a:lnTo>
                  <a:pt x="176" y="36"/>
                </a:lnTo>
                <a:lnTo>
                  <a:pt x="177" y="21"/>
                </a:lnTo>
                <a:lnTo>
                  <a:pt x="182" y="16"/>
                </a:lnTo>
                <a:lnTo>
                  <a:pt x="183" y="3"/>
                </a:lnTo>
                <a:lnTo>
                  <a:pt x="176" y="0"/>
                </a:lnTo>
                <a:lnTo>
                  <a:pt x="114" y="29"/>
                </a:lnTo>
                <a:lnTo>
                  <a:pt x="90" y="38"/>
                </a:lnTo>
                <a:lnTo>
                  <a:pt x="81" y="41"/>
                </a:lnTo>
                <a:lnTo>
                  <a:pt x="66" y="32"/>
                </a:lnTo>
                <a:lnTo>
                  <a:pt x="62" y="38"/>
                </a:lnTo>
                <a:lnTo>
                  <a:pt x="61" y="30"/>
                </a:lnTo>
                <a:lnTo>
                  <a:pt x="49" y="42"/>
                </a:lnTo>
                <a:lnTo>
                  <a:pt x="51" y="110"/>
                </a:lnTo>
                <a:lnTo>
                  <a:pt x="0" y="181"/>
                </a:lnTo>
              </a:path>
            </a:pathLst>
          </a:custGeom>
          <a:solidFill>
            <a:srgbClr val="CC3300"/>
          </a:solidFill>
          <a:ln w="25400" cap="rnd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" name="Freeform 19"/>
          <p:cNvSpPr>
            <a:spLocks/>
          </p:cNvSpPr>
          <p:nvPr/>
        </p:nvSpPr>
        <p:spPr bwMode="auto">
          <a:xfrm>
            <a:off x="5756276" y="2474913"/>
            <a:ext cx="892175" cy="488950"/>
          </a:xfrm>
          <a:custGeom>
            <a:avLst/>
            <a:gdLst>
              <a:gd name="T0" fmla="*/ 0 w 600"/>
              <a:gd name="T1" fmla="*/ 2147483646 h 429"/>
              <a:gd name="T2" fmla="*/ 2147483646 w 600"/>
              <a:gd name="T3" fmla="*/ 2147483646 h 429"/>
              <a:gd name="T4" fmla="*/ 2147483646 w 600"/>
              <a:gd name="T5" fmla="*/ 2147483646 h 429"/>
              <a:gd name="T6" fmla="*/ 2147483646 w 600"/>
              <a:gd name="T7" fmla="*/ 2147483646 h 429"/>
              <a:gd name="T8" fmla="*/ 2147483646 w 600"/>
              <a:gd name="T9" fmla="*/ 2147483646 h 429"/>
              <a:gd name="T10" fmla="*/ 2147483646 w 600"/>
              <a:gd name="T11" fmla="*/ 2147483646 h 429"/>
              <a:gd name="T12" fmla="*/ 2147483646 w 600"/>
              <a:gd name="T13" fmla="*/ 2147483646 h 429"/>
              <a:gd name="T14" fmla="*/ 2147483646 w 600"/>
              <a:gd name="T15" fmla="*/ 2147483646 h 429"/>
              <a:gd name="T16" fmla="*/ 2147483646 w 600"/>
              <a:gd name="T17" fmla="*/ 2147483646 h 429"/>
              <a:gd name="T18" fmla="*/ 2147483646 w 600"/>
              <a:gd name="T19" fmla="*/ 2147483646 h 429"/>
              <a:gd name="T20" fmla="*/ 2147483646 w 600"/>
              <a:gd name="T21" fmla="*/ 2147483646 h 429"/>
              <a:gd name="T22" fmla="*/ 2147483646 w 600"/>
              <a:gd name="T23" fmla="*/ 2147483646 h 429"/>
              <a:gd name="T24" fmla="*/ 2147483646 w 600"/>
              <a:gd name="T25" fmla="*/ 2147483646 h 429"/>
              <a:gd name="T26" fmla="*/ 2147483646 w 600"/>
              <a:gd name="T27" fmla="*/ 2147483646 h 429"/>
              <a:gd name="T28" fmla="*/ 2147483646 w 600"/>
              <a:gd name="T29" fmla="*/ 2147483646 h 429"/>
              <a:gd name="T30" fmla="*/ 2147483646 w 600"/>
              <a:gd name="T31" fmla="*/ 2147483646 h 429"/>
              <a:gd name="T32" fmla="*/ 2147483646 w 600"/>
              <a:gd name="T33" fmla="*/ 2147483646 h 429"/>
              <a:gd name="T34" fmla="*/ 2147483646 w 600"/>
              <a:gd name="T35" fmla="*/ 2147483646 h 429"/>
              <a:gd name="T36" fmla="*/ 2147483646 w 600"/>
              <a:gd name="T37" fmla="*/ 2147483646 h 429"/>
              <a:gd name="T38" fmla="*/ 2147483646 w 600"/>
              <a:gd name="T39" fmla="*/ 2147483646 h 429"/>
              <a:gd name="T40" fmla="*/ 2147483646 w 600"/>
              <a:gd name="T41" fmla="*/ 2147483646 h 429"/>
              <a:gd name="T42" fmla="*/ 2147483646 w 600"/>
              <a:gd name="T43" fmla="*/ 0 h 429"/>
              <a:gd name="T44" fmla="*/ 2147483646 w 600"/>
              <a:gd name="T45" fmla="*/ 2147483646 h 429"/>
              <a:gd name="T46" fmla="*/ 0 w 600"/>
              <a:gd name="T47" fmla="*/ 2147483646 h 42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600" h="429">
                <a:moveTo>
                  <a:pt x="0" y="7"/>
                </a:moveTo>
                <a:lnTo>
                  <a:pt x="1" y="40"/>
                </a:lnTo>
                <a:lnTo>
                  <a:pt x="13" y="67"/>
                </a:lnTo>
                <a:lnTo>
                  <a:pt x="5" y="89"/>
                </a:lnTo>
                <a:lnTo>
                  <a:pt x="13" y="148"/>
                </a:lnTo>
                <a:lnTo>
                  <a:pt x="40" y="234"/>
                </a:lnTo>
                <a:lnTo>
                  <a:pt x="40" y="260"/>
                </a:lnTo>
                <a:lnTo>
                  <a:pt x="59" y="298"/>
                </a:lnTo>
                <a:lnTo>
                  <a:pt x="69" y="364"/>
                </a:lnTo>
                <a:lnTo>
                  <a:pt x="64" y="384"/>
                </a:lnTo>
                <a:lnTo>
                  <a:pt x="75" y="403"/>
                </a:lnTo>
                <a:lnTo>
                  <a:pt x="461" y="394"/>
                </a:lnTo>
                <a:lnTo>
                  <a:pt x="490" y="428"/>
                </a:lnTo>
                <a:lnTo>
                  <a:pt x="520" y="380"/>
                </a:lnTo>
                <a:lnTo>
                  <a:pt x="532" y="330"/>
                </a:lnTo>
                <a:lnTo>
                  <a:pt x="520" y="293"/>
                </a:lnTo>
                <a:lnTo>
                  <a:pt x="586" y="237"/>
                </a:lnTo>
                <a:lnTo>
                  <a:pt x="599" y="208"/>
                </a:lnTo>
                <a:lnTo>
                  <a:pt x="599" y="192"/>
                </a:lnTo>
                <a:lnTo>
                  <a:pt x="553" y="131"/>
                </a:lnTo>
                <a:lnTo>
                  <a:pt x="501" y="67"/>
                </a:lnTo>
                <a:lnTo>
                  <a:pt x="490" y="0"/>
                </a:lnTo>
                <a:lnTo>
                  <a:pt x="13" y="7"/>
                </a:lnTo>
                <a:lnTo>
                  <a:pt x="0" y="7"/>
                </a:lnTo>
              </a:path>
            </a:pathLst>
          </a:custGeom>
          <a:solidFill>
            <a:srgbClr val="CC3300"/>
          </a:solidFill>
          <a:ln w="25400" cap="rnd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" name="Freeform 20"/>
          <p:cNvSpPr>
            <a:spLocks/>
          </p:cNvSpPr>
          <p:nvPr/>
        </p:nvSpPr>
        <p:spPr bwMode="auto">
          <a:xfrm>
            <a:off x="4930776" y="3001964"/>
            <a:ext cx="1108075" cy="490537"/>
          </a:xfrm>
          <a:custGeom>
            <a:avLst/>
            <a:gdLst>
              <a:gd name="T0" fmla="*/ 0 w 748"/>
              <a:gd name="T1" fmla="*/ 2147483646 h 429"/>
              <a:gd name="T2" fmla="*/ 2147483646 w 748"/>
              <a:gd name="T3" fmla="*/ 0 h 429"/>
              <a:gd name="T4" fmla="*/ 2147483646 w 748"/>
              <a:gd name="T5" fmla="*/ 2147483646 h 429"/>
              <a:gd name="T6" fmla="*/ 2147483646 w 748"/>
              <a:gd name="T7" fmla="*/ 2147483646 h 429"/>
              <a:gd name="T8" fmla="*/ 2147483646 w 748"/>
              <a:gd name="T9" fmla="*/ 2147483646 h 429"/>
              <a:gd name="T10" fmla="*/ 2147483646 w 748"/>
              <a:gd name="T11" fmla="*/ 2147483646 h 429"/>
              <a:gd name="T12" fmla="*/ 2147483646 w 748"/>
              <a:gd name="T13" fmla="*/ 2147483646 h 429"/>
              <a:gd name="T14" fmla="*/ 2147483646 w 748"/>
              <a:gd name="T15" fmla="*/ 2147483646 h 429"/>
              <a:gd name="T16" fmla="*/ 2147483646 w 748"/>
              <a:gd name="T17" fmla="*/ 2147483646 h 429"/>
              <a:gd name="T18" fmla="*/ 2147483646 w 748"/>
              <a:gd name="T19" fmla="*/ 2147483646 h 429"/>
              <a:gd name="T20" fmla="*/ 2147483646 w 748"/>
              <a:gd name="T21" fmla="*/ 2147483646 h 429"/>
              <a:gd name="T22" fmla="*/ 2147483646 w 748"/>
              <a:gd name="T23" fmla="*/ 2147483646 h 429"/>
              <a:gd name="T24" fmla="*/ 2147483646 w 748"/>
              <a:gd name="T25" fmla="*/ 2147483646 h 429"/>
              <a:gd name="T26" fmla="*/ 2147483646 w 748"/>
              <a:gd name="T27" fmla="*/ 2147483646 h 429"/>
              <a:gd name="T28" fmla="*/ 0 w 748"/>
              <a:gd name="T29" fmla="*/ 2147483646 h 42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48" h="429">
                <a:moveTo>
                  <a:pt x="0" y="407"/>
                </a:moveTo>
                <a:lnTo>
                  <a:pt x="27" y="0"/>
                </a:lnTo>
                <a:lnTo>
                  <a:pt x="304" y="16"/>
                </a:lnTo>
                <a:lnTo>
                  <a:pt x="674" y="21"/>
                </a:lnTo>
                <a:lnTo>
                  <a:pt x="695" y="40"/>
                </a:lnTo>
                <a:lnTo>
                  <a:pt x="706" y="38"/>
                </a:lnTo>
                <a:lnTo>
                  <a:pt x="717" y="48"/>
                </a:lnTo>
                <a:lnTo>
                  <a:pt x="718" y="58"/>
                </a:lnTo>
                <a:lnTo>
                  <a:pt x="708" y="59"/>
                </a:lnTo>
                <a:lnTo>
                  <a:pt x="695" y="85"/>
                </a:lnTo>
                <a:lnTo>
                  <a:pt x="724" y="130"/>
                </a:lnTo>
                <a:lnTo>
                  <a:pt x="747" y="139"/>
                </a:lnTo>
                <a:lnTo>
                  <a:pt x="745" y="427"/>
                </a:lnTo>
                <a:lnTo>
                  <a:pt x="425" y="428"/>
                </a:lnTo>
                <a:lnTo>
                  <a:pt x="0" y="407"/>
                </a:lnTo>
              </a:path>
            </a:pathLst>
          </a:custGeom>
          <a:solidFill>
            <a:srgbClr val="CC3300"/>
          </a:solidFill>
          <a:ln w="25400" cap="rnd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" name="Freeform 27"/>
          <p:cNvSpPr>
            <a:spLocks/>
          </p:cNvSpPr>
          <p:nvPr/>
        </p:nvSpPr>
        <p:spPr bwMode="auto">
          <a:xfrm>
            <a:off x="6554789" y="1846264"/>
            <a:ext cx="858837" cy="365125"/>
          </a:xfrm>
          <a:custGeom>
            <a:avLst/>
            <a:gdLst>
              <a:gd name="T0" fmla="*/ 2147483646 w 580"/>
              <a:gd name="T1" fmla="*/ 2147483646 h 320"/>
              <a:gd name="T2" fmla="*/ 2147483646 w 580"/>
              <a:gd name="T3" fmla="*/ 2147483646 h 320"/>
              <a:gd name="T4" fmla="*/ 2147483646 w 580"/>
              <a:gd name="T5" fmla="*/ 2147483646 h 320"/>
              <a:gd name="T6" fmla="*/ 2147483646 w 580"/>
              <a:gd name="T7" fmla="*/ 2147483646 h 320"/>
              <a:gd name="T8" fmla="*/ 2147483646 w 580"/>
              <a:gd name="T9" fmla="*/ 2147483646 h 320"/>
              <a:gd name="T10" fmla="*/ 2147483646 w 580"/>
              <a:gd name="T11" fmla="*/ 2147483646 h 320"/>
              <a:gd name="T12" fmla="*/ 2147483646 w 580"/>
              <a:gd name="T13" fmla="*/ 2147483646 h 320"/>
              <a:gd name="T14" fmla="*/ 2147483646 w 580"/>
              <a:gd name="T15" fmla="*/ 2147483646 h 320"/>
              <a:gd name="T16" fmla="*/ 2147483646 w 580"/>
              <a:gd name="T17" fmla="*/ 2147483646 h 320"/>
              <a:gd name="T18" fmla="*/ 2147483646 w 580"/>
              <a:gd name="T19" fmla="*/ 2147483646 h 320"/>
              <a:gd name="T20" fmla="*/ 2147483646 w 580"/>
              <a:gd name="T21" fmla="*/ 2147483646 h 320"/>
              <a:gd name="T22" fmla="*/ 2147483646 w 580"/>
              <a:gd name="T23" fmla="*/ 2147483646 h 320"/>
              <a:gd name="T24" fmla="*/ 2147483646 w 580"/>
              <a:gd name="T25" fmla="*/ 2147483646 h 320"/>
              <a:gd name="T26" fmla="*/ 2147483646 w 580"/>
              <a:gd name="T27" fmla="*/ 2147483646 h 320"/>
              <a:gd name="T28" fmla="*/ 2147483646 w 580"/>
              <a:gd name="T29" fmla="*/ 2147483646 h 320"/>
              <a:gd name="T30" fmla="*/ 2147483646 w 580"/>
              <a:gd name="T31" fmla="*/ 2147483646 h 320"/>
              <a:gd name="T32" fmla="*/ 2147483646 w 580"/>
              <a:gd name="T33" fmla="*/ 2147483646 h 320"/>
              <a:gd name="T34" fmla="*/ 2147483646 w 580"/>
              <a:gd name="T35" fmla="*/ 2147483646 h 320"/>
              <a:gd name="T36" fmla="*/ 2147483646 w 580"/>
              <a:gd name="T37" fmla="*/ 2147483646 h 320"/>
              <a:gd name="T38" fmla="*/ 2147483646 w 580"/>
              <a:gd name="T39" fmla="*/ 2147483646 h 320"/>
              <a:gd name="T40" fmla="*/ 2147483646 w 580"/>
              <a:gd name="T41" fmla="*/ 2147483646 h 320"/>
              <a:gd name="T42" fmla="*/ 2147483646 w 580"/>
              <a:gd name="T43" fmla="*/ 2147483646 h 320"/>
              <a:gd name="T44" fmla="*/ 2147483646 w 580"/>
              <a:gd name="T45" fmla="*/ 2147483646 h 320"/>
              <a:gd name="T46" fmla="*/ 2147483646 w 580"/>
              <a:gd name="T47" fmla="*/ 2147483646 h 320"/>
              <a:gd name="T48" fmla="*/ 2147483646 w 580"/>
              <a:gd name="T49" fmla="*/ 2147483646 h 320"/>
              <a:gd name="T50" fmla="*/ 2147483646 w 580"/>
              <a:gd name="T51" fmla="*/ 2147483646 h 320"/>
              <a:gd name="T52" fmla="*/ 2147483646 w 580"/>
              <a:gd name="T53" fmla="*/ 2147483646 h 320"/>
              <a:gd name="T54" fmla="*/ 2147483646 w 580"/>
              <a:gd name="T55" fmla="*/ 2147483646 h 320"/>
              <a:gd name="T56" fmla="*/ 2147483646 w 580"/>
              <a:gd name="T57" fmla="*/ 2147483646 h 320"/>
              <a:gd name="T58" fmla="*/ 2147483646 w 580"/>
              <a:gd name="T59" fmla="*/ 2147483646 h 320"/>
              <a:gd name="T60" fmla="*/ 2147483646 w 580"/>
              <a:gd name="T61" fmla="*/ 2147483646 h 320"/>
              <a:gd name="T62" fmla="*/ 2147483646 w 580"/>
              <a:gd name="T63" fmla="*/ 0 h 320"/>
              <a:gd name="T64" fmla="*/ 2147483646 w 580"/>
              <a:gd name="T65" fmla="*/ 2147483646 h 320"/>
              <a:gd name="T66" fmla="*/ 2147483646 w 580"/>
              <a:gd name="T67" fmla="*/ 2147483646 h 320"/>
              <a:gd name="T68" fmla="*/ 2147483646 w 580"/>
              <a:gd name="T69" fmla="*/ 2147483646 h 320"/>
              <a:gd name="T70" fmla="*/ 2147483646 w 580"/>
              <a:gd name="T71" fmla="*/ 2147483646 h 320"/>
              <a:gd name="T72" fmla="*/ 2147483646 w 580"/>
              <a:gd name="T73" fmla="*/ 2147483646 h 320"/>
              <a:gd name="T74" fmla="*/ 0 w 580"/>
              <a:gd name="T75" fmla="*/ 2147483646 h 320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580" h="320">
                <a:moveTo>
                  <a:pt x="0" y="139"/>
                </a:moveTo>
                <a:lnTo>
                  <a:pt x="46" y="174"/>
                </a:lnTo>
                <a:lnTo>
                  <a:pt x="157" y="204"/>
                </a:lnTo>
                <a:lnTo>
                  <a:pt x="207" y="211"/>
                </a:lnTo>
                <a:lnTo>
                  <a:pt x="214" y="229"/>
                </a:lnTo>
                <a:lnTo>
                  <a:pt x="234" y="238"/>
                </a:lnTo>
                <a:lnTo>
                  <a:pt x="264" y="319"/>
                </a:lnTo>
                <a:lnTo>
                  <a:pt x="288" y="255"/>
                </a:lnTo>
                <a:lnTo>
                  <a:pt x="293" y="241"/>
                </a:lnTo>
                <a:lnTo>
                  <a:pt x="302" y="230"/>
                </a:lnTo>
                <a:lnTo>
                  <a:pt x="300" y="220"/>
                </a:lnTo>
                <a:lnTo>
                  <a:pt x="310" y="203"/>
                </a:lnTo>
                <a:lnTo>
                  <a:pt x="313" y="205"/>
                </a:lnTo>
                <a:lnTo>
                  <a:pt x="310" y="214"/>
                </a:lnTo>
                <a:lnTo>
                  <a:pt x="311" y="232"/>
                </a:lnTo>
                <a:lnTo>
                  <a:pt x="322" y="226"/>
                </a:lnTo>
                <a:lnTo>
                  <a:pt x="327" y="209"/>
                </a:lnTo>
                <a:lnTo>
                  <a:pt x="339" y="210"/>
                </a:lnTo>
                <a:lnTo>
                  <a:pt x="347" y="202"/>
                </a:lnTo>
                <a:lnTo>
                  <a:pt x="349" y="207"/>
                </a:lnTo>
                <a:lnTo>
                  <a:pt x="335" y="237"/>
                </a:lnTo>
                <a:lnTo>
                  <a:pt x="344" y="241"/>
                </a:lnTo>
                <a:lnTo>
                  <a:pt x="352" y="222"/>
                </a:lnTo>
                <a:lnTo>
                  <a:pt x="367" y="214"/>
                </a:lnTo>
                <a:lnTo>
                  <a:pt x="373" y="191"/>
                </a:lnTo>
                <a:lnTo>
                  <a:pt x="407" y="186"/>
                </a:lnTo>
                <a:lnTo>
                  <a:pt x="423" y="185"/>
                </a:lnTo>
                <a:lnTo>
                  <a:pt x="447" y="164"/>
                </a:lnTo>
                <a:lnTo>
                  <a:pt x="483" y="171"/>
                </a:lnTo>
                <a:lnTo>
                  <a:pt x="508" y="190"/>
                </a:lnTo>
                <a:lnTo>
                  <a:pt x="509" y="166"/>
                </a:lnTo>
                <a:lnTo>
                  <a:pt x="522" y="166"/>
                </a:lnTo>
                <a:lnTo>
                  <a:pt x="554" y="168"/>
                </a:lnTo>
                <a:lnTo>
                  <a:pt x="579" y="162"/>
                </a:lnTo>
                <a:lnTo>
                  <a:pt x="547" y="140"/>
                </a:lnTo>
                <a:lnTo>
                  <a:pt x="539" y="107"/>
                </a:lnTo>
                <a:lnTo>
                  <a:pt x="514" y="113"/>
                </a:lnTo>
                <a:lnTo>
                  <a:pt x="505" y="107"/>
                </a:lnTo>
                <a:lnTo>
                  <a:pt x="495" y="113"/>
                </a:lnTo>
                <a:lnTo>
                  <a:pt x="480" y="108"/>
                </a:lnTo>
                <a:lnTo>
                  <a:pt x="473" y="107"/>
                </a:lnTo>
                <a:lnTo>
                  <a:pt x="471" y="89"/>
                </a:lnTo>
                <a:lnTo>
                  <a:pt x="477" y="69"/>
                </a:lnTo>
                <a:lnTo>
                  <a:pt x="450" y="74"/>
                </a:lnTo>
                <a:lnTo>
                  <a:pt x="429" y="88"/>
                </a:lnTo>
                <a:lnTo>
                  <a:pt x="370" y="97"/>
                </a:lnTo>
                <a:lnTo>
                  <a:pt x="333" y="133"/>
                </a:lnTo>
                <a:lnTo>
                  <a:pt x="323" y="127"/>
                </a:lnTo>
                <a:lnTo>
                  <a:pt x="313" y="132"/>
                </a:lnTo>
                <a:lnTo>
                  <a:pt x="299" y="120"/>
                </a:lnTo>
                <a:lnTo>
                  <a:pt x="290" y="124"/>
                </a:lnTo>
                <a:lnTo>
                  <a:pt x="269" y="128"/>
                </a:lnTo>
                <a:lnTo>
                  <a:pt x="239" y="85"/>
                </a:lnTo>
                <a:lnTo>
                  <a:pt x="205" y="76"/>
                </a:lnTo>
                <a:lnTo>
                  <a:pt x="194" y="80"/>
                </a:lnTo>
                <a:lnTo>
                  <a:pt x="188" y="90"/>
                </a:lnTo>
                <a:lnTo>
                  <a:pt x="194" y="70"/>
                </a:lnTo>
                <a:lnTo>
                  <a:pt x="178" y="85"/>
                </a:lnTo>
                <a:lnTo>
                  <a:pt x="170" y="99"/>
                </a:lnTo>
                <a:lnTo>
                  <a:pt x="170" y="74"/>
                </a:lnTo>
                <a:lnTo>
                  <a:pt x="188" y="38"/>
                </a:lnTo>
                <a:lnTo>
                  <a:pt x="208" y="14"/>
                </a:lnTo>
                <a:lnTo>
                  <a:pt x="228" y="6"/>
                </a:lnTo>
                <a:lnTo>
                  <a:pt x="226" y="0"/>
                </a:lnTo>
                <a:lnTo>
                  <a:pt x="191" y="5"/>
                </a:lnTo>
                <a:lnTo>
                  <a:pt x="170" y="16"/>
                </a:lnTo>
                <a:lnTo>
                  <a:pt x="164" y="30"/>
                </a:lnTo>
                <a:lnTo>
                  <a:pt x="137" y="51"/>
                </a:lnTo>
                <a:lnTo>
                  <a:pt x="126" y="69"/>
                </a:lnTo>
                <a:lnTo>
                  <a:pt x="106" y="74"/>
                </a:lnTo>
                <a:lnTo>
                  <a:pt x="101" y="88"/>
                </a:lnTo>
                <a:lnTo>
                  <a:pt x="90" y="94"/>
                </a:lnTo>
                <a:lnTo>
                  <a:pt x="55" y="99"/>
                </a:lnTo>
                <a:lnTo>
                  <a:pt x="47" y="108"/>
                </a:lnTo>
                <a:lnTo>
                  <a:pt x="31" y="125"/>
                </a:lnTo>
                <a:lnTo>
                  <a:pt x="0" y="139"/>
                </a:lnTo>
              </a:path>
            </a:pathLst>
          </a:custGeom>
          <a:solidFill>
            <a:srgbClr val="56BAF8"/>
          </a:solidFill>
          <a:ln w="25400" cap="rnd" cmpd="sng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" name="Freeform 28"/>
          <p:cNvSpPr>
            <a:spLocks/>
          </p:cNvSpPr>
          <p:nvPr/>
        </p:nvSpPr>
        <p:spPr bwMode="auto">
          <a:xfrm>
            <a:off x="7156450" y="2062164"/>
            <a:ext cx="579438" cy="649287"/>
          </a:xfrm>
          <a:custGeom>
            <a:avLst/>
            <a:gdLst>
              <a:gd name="T0" fmla="*/ 0 w 390"/>
              <a:gd name="T1" fmla="*/ 2147483646 h 568"/>
              <a:gd name="T2" fmla="*/ 2147483646 w 390"/>
              <a:gd name="T3" fmla="*/ 2147483646 h 568"/>
              <a:gd name="T4" fmla="*/ 2147483646 w 390"/>
              <a:gd name="T5" fmla="*/ 2147483646 h 568"/>
              <a:gd name="T6" fmla="*/ 2147483646 w 390"/>
              <a:gd name="T7" fmla="*/ 2147483646 h 568"/>
              <a:gd name="T8" fmla="*/ 2147483646 w 390"/>
              <a:gd name="T9" fmla="*/ 2147483646 h 568"/>
              <a:gd name="T10" fmla="*/ 2147483646 w 390"/>
              <a:gd name="T11" fmla="*/ 2147483646 h 568"/>
              <a:gd name="T12" fmla="*/ 2147483646 w 390"/>
              <a:gd name="T13" fmla="*/ 2147483646 h 568"/>
              <a:gd name="T14" fmla="*/ 2147483646 w 390"/>
              <a:gd name="T15" fmla="*/ 2147483646 h 568"/>
              <a:gd name="T16" fmla="*/ 2147483646 w 390"/>
              <a:gd name="T17" fmla="*/ 2147483646 h 568"/>
              <a:gd name="T18" fmla="*/ 2147483646 w 390"/>
              <a:gd name="T19" fmla="*/ 2147483646 h 568"/>
              <a:gd name="T20" fmla="*/ 2147483646 w 390"/>
              <a:gd name="T21" fmla="*/ 2147483646 h 568"/>
              <a:gd name="T22" fmla="*/ 2147483646 w 390"/>
              <a:gd name="T23" fmla="*/ 2147483646 h 568"/>
              <a:gd name="T24" fmla="*/ 2147483646 w 390"/>
              <a:gd name="T25" fmla="*/ 2147483646 h 568"/>
              <a:gd name="T26" fmla="*/ 2147483646 w 390"/>
              <a:gd name="T27" fmla="*/ 2147483646 h 568"/>
              <a:gd name="T28" fmla="*/ 2147483646 w 390"/>
              <a:gd name="T29" fmla="*/ 2147483646 h 568"/>
              <a:gd name="T30" fmla="*/ 2147483646 w 390"/>
              <a:gd name="T31" fmla="*/ 2147483646 h 568"/>
              <a:gd name="T32" fmla="*/ 2147483646 w 390"/>
              <a:gd name="T33" fmla="*/ 2147483646 h 568"/>
              <a:gd name="T34" fmla="*/ 2147483646 w 390"/>
              <a:gd name="T35" fmla="*/ 2147483646 h 568"/>
              <a:gd name="T36" fmla="*/ 2147483646 w 390"/>
              <a:gd name="T37" fmla="*/ 2147483646 h 568"/>
              <a:gd name="T38" fmla="*/ 2147483646 w 390"/>
              <a:gd name="T39" fmla="*/ 2147483646 h 568"/>
              <a:gd name="T40" fmla="*/ 2147483646 w 390"/>
              <a:gd name="T41" fmla="*/ 2147483646 h 568"/>
              <a:gd name="T42" fmla="*/ 2147483646 w 390"/>
              <a:gd name="T43" fmla="*/ 2147483646 h 568"/>
              <a:gd name="T44" fmla="*/ 2147483646 w 390"/>
              <a:gd name="T45" fmla="*/ 2147483646 h 568"/>
              <a:gd name="T46" fmla="*/ 2147483646 w 390"/>
              <a:gd name="T47" fmla="*/ 2147483646 h 568"/>
              <a:gd name="T48" fmla="*/ 2147483646 w 390"/>
              <a:gd name="T49" fmla="*/ 0 h 568"/>
              <a:gd name="T50" fmla="*/ 2147483646 w 390"/>
              <a:gd name="T51" fmla="*/ 2147483646 h 568"/>
              <a:gd name="T52" fmla="*/ 2147483646 w 390"/>
              <a:gd name="T53" fmla="*/ 2147483646 h 568"/>
              <a:gd name="T54" fmla="*/ 2147483646 w 390"/>
              <a:gd name="T55" fmla="*/ 2147483646 h 568"/>
              <a:gd name="T56" fmla="*/ 2147483646 w 390"/>
              <a:gd name="T57" fmla="*/ 2147483646 h 568"/>
              <a:gd name="T58" fmla="*/ 2147483646 w 390"/>
              <a:gd name="T59" fmla="*/ 2147483646 h 568"/>
              <a:gd name="T60" fmla="*/ 2147483646 w 390"/>
              <a:gd name="T61" fmla="*/ 2147483646 h 568"/>
              <a:gd name="T62" fmla="*/ 2147483646 w 390"/>
              <a:gd name="T63" fmla="*/ 2147483646 h 568"/>
              <a:gd name="T64" fmla="*/ 2147483646 w 390"/>
              <a:gd name="T65" fmla="*/ 2147483646 h 568"/>
              <a:gd name="T66" fmla="*/ 2147483646 w 390"/>
              <a:gd name="T67" fmla="*/ 2147483646 h 568"/>
              <a:gd name="T68" fmla="*/ 2147483646 w 390"/>
              <a:gd name="T69" fmla="*/ 2147483646 h 568"/>
              <a:gd name="T70" fmla="*/ 2147483646 w 390"/>
              <a:gd name="T71" fmla="*/ 2147483646 h 568"/>
              <a:gd name="T72" fmla="*/ 2147483646 w 390"/>
              <a:gd name="T73" fmla="*/ 2147483646 h 568"/>
              <a:gd name="T74" fmla="*/ 2147483646 w 390"/>
              <a:gd name="T75" fmla="*/ 2147483646 h 568"/>
              <a:gd name="T76" fmla="*/ 2147483646 w 390"/>
              <a:gd name="T77" fmla="*/ 2147483646 h 568"/>
              <a:gd name="T78" fmla="*/ 2147483646 w 390"/>
              <a:gd name="T79" fmla="*/ 2147483646 h 568"/>
              <a:gd name="T80" fmla="*/ 2147483646 w 390"/>
              <a:gd name="T81" fmla="*/ 2147483646 h 568"/>
              <a:gd name="T82" fmla="*/ 2147483646 w 390"/>
              <a:gd name="T83" fmla="*/ 2147483646 h 568"/>
              <a:gd name="T84" fmla="*/ 2147483646 w 390"/>
              <a:gd name="T85" fmla="*/ 2147483646 h 568"/>
              <a:gd name="T86" fmla="*/ 2147483646 w 390"/>
              <a:gd name="T87" fmla="*/ 2147483646 h 568"/>
              <a:gd name="T88" fmla="*/ 2147483646 w 390"/>
              <a:gd name="T89" fmla="*/ 2147483646 h 568"/>
              <a:gd name="T90" fmla="*/ 2147483646 w 390"/>
              <a:gd name="T91" fmla="*/ 2147483646 h 568"/>
              <a:gd name="T92" fmla="*/ 2147483646 w 390"/>
              <a:gd name="T93" fmla="*/ 2147483646 h 568"/>
              <a:gd name="T94" fmla="*/ 2147483646 w 390"/>
              <a:gd name="T95" fmla="*/ 2147483646 h 568"/>
              <a:gd name="T96" fmla="*/ 2147483646 w 390"/>
              <a:gd name="T97" fmla="*/ 2147483646 h 568"/>
              <a:gd name="T98" fmla="*/ 2147483646 w 390"/>
              <a:gd name="T99" fmla="*/ 2147483646 h 568"/>
              <a:gd name="T100" fmla="*/ 2147483646 w 390"/>
              <a:gd name="T101" fmla="*/ 2147483646 h 568"/>
              <a:gd name="T102" fmla="*/ 2147483646 w 390"/>
              <a:gd name="T103" fmla="*/ 2147483646 h 568"/>
              <a:gd name="T104" fmla="*/ 2147483646 w 390"/>
              <a:gd name="T105" fmla="*/ 2147483646 h 568"/>
              <a:gd name="T106" fmla="*/ 2147483646 w 390"/>
              <a:gd name="T107" fmla="*/ 2147483646 h 568"/>
              <a:gd name="T108" fmla="*/ 2147483646 w 390"/>
              <a:gd name="T109" fmla="*/ 2147483646 h 568"/>
              <a:gd name="T110" fmla="*/ 2147483646 w 390"/>
              <a:gd name="T111" fmla="*/ 2147483646 h 568"/>
              <a:gd name="T112" fmla="*/ 2147483646 w 390"/>
              <a:gd name="T113" fmla="*/ 2147483646 h 568"/>
              <a:gd name="T114" fmla="*/ 2147483646 w 390"/>
              <a:gd name="T115" fmla="*/ 2147483646 h 568"/>
              <a:gd name="T116" fmla="*/ 2147483646 w 390"/>
              <a:gd name="T117" fmla="*/ 2147483646 h 568"/>
              <a:gd name="T118" fmla="*/ 2147483646 w 390"/>
              <a:gd name="T119" fmla="*/ 2147483646 h 568"/>
              <a:gd name="T120" fmla="*/ 2147483646 w 390"/>
              <a:gd name="T121" fmla="*/ 2147483646 h 568"/>
              <a:gd name="T122" fmla="*/ 0 w 390"/>
              <a:gd name="T123" fmla="*/ 2147483646 h 568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390" h="568">
                <a:moveTo>
                  <a:pt x="0" y="567"/>
                </a:moveTo>
                <a:lnTo>
                  <a:pt x="37" y="498"/>
                </a:lnTo>
                <a:lnTo>
                  <a:pt x="44" y="472"/>
                </a:lnTo>
                <a:lnTo>
                  <a:pt x="47" y="424"/>
                </a:lnTo>
                <a:lnTo>
                  <a:pt x="37" y="378"/>
                </a:lnTo>
                <a:lnTo>
                  <a:pt x="14" y="333"/>
                </a:lnTo>
                <a:lnTo>
                  <a:pt x="5" y="306"/>
                </a:lnTo>
                <a:lnTo>
                  <a:pt x="12" y="284"/>
                </a:lnTo>
                <a:lnTo>
                  <a:pt x="2" y="254"/>
                </a:lnTo>
                <a:lnTo>
                  <a:pt x="13" y="236"/>
                </a:lnTo>
                <a:lnTo>
                  <a:pt x="23" y="187"/>
                </a:lnTo>
                <a:lnTo>
                  <a:pt x="21" y="163"/>
                </a:lnTo>
                <a:lnTo>
                  <a:pt x="35" y="149"/>
                </a:lnTo>
                <a:lnTo>
                  <a:pt x="32" y="134"/>
                </a:lnTo>
                <a:lnTo>
                  <a:pt x="56" y="121"/>
                </a:lnTo>
                <a:lnTo>
                  <a:pt x="76" y="86"/>
                </a:lnTo>
                <a:lnTo>
                  <a:pt x="71" y="145"/>
                </a:lnTo>
                <a:lnTo>
                  <a:pt x="89" y="133"/>
                </a:lnTo>
                <a:lnTo>
                  <a:pt x="89" y="85"/>
                </a:lnTo>
                <a:lnTo>
                  <a:pt x="111" y="59"/>
                </a:lnTo>
                <a:lnTo>
                  <a:pt x="127" y="56"/>
                </a:lnTo>
                <a:lnTo>
                  <a:pt x="112" y="47"/>
                </a:lnTo>
                <a:lnTo>
                  <a:pt x="109" y="32"/>
                </a:lnTo>
                <a:lnTo>
                  <a:pt x="118" y="8"/>
                </a:lnTo>
                <a:lnTo>
                  <a:pt x="137" y="0"/>
                </a:lnTo>
                <a:lnTo>
                  <a:pt x="183" y="17"/>
                </a:lnTo>
                <a:lnTo>
                  <a:pt x="199" y="33"/>
                </a:lnTo>
                <a:lnTo>
                  <a:pt x="254" y="46"/>
                </a:lnTo>
                <a:lnTo>
                  <a:pt x="263" y="63"/>
                </a:lnTo>
                <a:lnTo>
                  <a:pt x="280" y="84"/>
                </a:lnTo>
                <a:lnTo>
                  <a:pt x="266" y="82"/>
                </a:lnTo>
                <a:lnTo>
                  <a:pt x="262" y="96"/>
                </a:lnTo>
                <a:lnTo>
                  <a:pt x="281" y="117"/>
                </a:lnTo>
                <a:lnTo>
                  <a:pt x="285" y="155"/>
                </a:lnTo>
                <a:lnTo>
                  <a:pt x="285" y="180"/>
                </a:lnTo>
                <a:lnTo>
                  <a:pt x="268" y="207"/>
                </a:lnTo>
                <a:lnTo>
                  <a:pt x="266" y="221"/>
                </a:lnTo>
                <a:lnTo>
                  <a:pt x="244" y="231"/>
                </a:lnTo>
                <a:lnTo>
                  <a:pt x="240" y="244"/>
                </a:lnTo>
                <a:lnTo>
                  <a:pt x="243" y="275"/>
                </a:lnTo>
                <a:lnTo>
                  <a:pt x="266" y="286"/>
                </a:lnTo>
                <a:lnTo>
                  <a:pt x="282" y="264"/>
                </a:lnTo>
                <a:lnTo>
                  <a:pt x="296" y="229"/>
                </a:lnTo>
                <a:lnTo>
                  <a:pt x="326" y="211"/>
                </a:lnTo>
                <a:lnTo>
                  <a:pt x="348" y="222"/>
                </a:lnTo>
                <a:lnTo>
                  <a:pt x="362" y="259"/>
                </a:lnTo>
                <a:lnTo>
                  <a:pt x="380" y="326"/>
                </a:lnTo>
                <a:lnTo>
                  <a:pt x="389" y="350"/>
                </a:lnTo>
                <a:lnTo>
                  <a:pt x="383" y="366"/>
                </a:lnTo>
                <a:lnTo>
                  <a:pt x="387" y="394"/>
                </a:lnTo>
                <a:lnTo>
                  <a:pt x="379" y="410"/>
                </a:lnTo>
                <a:lnTo>
                  <a:pt x="369" y="394"/>
                </a:lnTo>
                <a:lnTo>
                  <a:pt x="360" y="401"/>
                </a:lnTo>
                <a:lnTo>
                  <a:pt x="360" y="428"/>
                </a:lnTo>
                <a:lnTo>
                  <a:pt x="354" y="439"/>
                </a:lnTo>
                <a:lnTo>
                  <a:pt x="339" y="452"/>
                </a:lnTo>
                <a:lnTo>
                  <a:pt x="339" y="487"/>
                </a:lnTo>
                <a:lnTo>
                  <a:pt x="325" y="502"/>
                </a:lnTo>
                <a:lnTo>
                  <a:pt x="316" y="532"/>
                </a:lnTo>
                <a:lnTo>
                  <a:pt x="190" y="553"/>
                </a:lnTo>
                <a:lnTo>
                  <a:pt x="186" y="544"/>
                </a:lnTo>
                <a:lnTo>
                  <a:pt x="0" y="567"/>
                </a:lnTo>
              </a:path>
            </a:pathLst>
          </a:custGeom>
          <a:solidFill>
            <a:srgbClr val="56BAF8"/>
          </a:solidFill>
          <a:ln w="25400" cap="rnd" cmpd="sng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8" name="Freeform 29"/>
          <p:cNvSpPr>
            <a:spLocks/>
          </p:cNvSpPr>
          <p:nvPr/>
        </p:nvSpPr>
        <p:spPr bwMode="auto">
          <a:xfrm>
            <a:off x="5695950" y="1582739"/>
            <a:ext cx="985838" cy="904875"/>
          </a:xfrm>
          <a:custGeom>
            <a:avLst/>
            <a:gdLst>
              <a:gd name="T0" fmla="*/ 0 w 664"/>
              <a:gd name="T1" fmla="*/ 2147483646 h 794"/>
              <a:gd name="T2" fmla="*/ 2147483646 w 664"/>
              <a:gd name="T3" fmla="*/ 2147483646 h 794"/>
              <a:gd name="T4" fmla="*/ 2147483646 w 664"/>
              <a:gd name="T5" fmla="*/ 2147483646 h 794"/>
              <a:gd name="T6" fmla="*/ 2147483646 w 664"/>
              <a:gd name="T7" fmla="*/ 2147483646 h 794"/>
              <a:gd name="T8" fmla="*/ 2147483646 w 664"/>
              <a:gd name="T9" fmla="*/ 2147483646 h 794"/>
              <a:gd name="T10" fmla="*/ 2147483646 w 664"/>
              <a:gd name="T11" fmla="*/ 2147483646 h 794"/>
              <a:gd name="T12" fmla="*/ 2147483646 w 664"/>
              <a:gd name="T13" fmla="*/ 2147483646 h 794"/>
              <a:gd name="T14" fmla="*/ 2147483646 w 664"/>
              <a:gd name="T15" fmla="*/ 2147483646 h 794"/>
              <a:gd name="T16" fmla="*/ 2147483646 w 664"/>
              <a:gd name="T17" fmla="*/ 2147483646 h 794"/>
              <a:gd name="T18" fmla="*/ 2147483646 w 664"/>
              <a:gd name="T19" fmla="*/ 2147483646 h 794"/>
              <a:gd name="T20" fmla="*/ 2147483646 w 664"/>
              <a:gd name="T21" fmla="*/ 2147483646 h 794"/>
              <a:gd name="T22" fmla="*/ 2147483646 w 664"/>
              <a:gd name="T23" fmla="*/ 2147483646 h 794"/>
              <a:gd name="T24" fmla="*/ 2147483646 w 664"/>
              <a:gd name="T25" fmla="*/ 2147483646 h 794"/>
              <a:gd name="T26" fmla="*/ 2147483646 w 664"/>
              <a:gd name="T27" fmla="*/ 2147483646 h 794"/>
              <a:gd name="T28" fmla="*/ 2147483646 w 664"/>
              <a:gd name="T29" fmla="*/ 2147483646 h 794"/>
              <a:gd name="T30" fmla="*/ 2147483646 w 664"/>
              <a:gd name="T31" fmla="*/ 2147483646 h 794"/>
              <a:gd name="T32" fmla="*/ 2147483646 w 664"/>
              <a:gd name="T33" fmla="*/ 2147483646 h 794"/>
              <a:gd name="T34" fmla="*/ 2147483646 w 664"/>
              <a:gd name="T35" fmla="*/ 2147483646 h 794"/>
              <a:gd name="T36" fmla="*/ 2147483646 w 664"/>
              <a:gd name="T37" fmla="*/ 2147483646 h 794"/>
              <a:gd name="T38" fmla="*/ 2147483646 w 664"/>
              <a:gd name="T39" fmla="*/ 2147483646 h 794"/>
              <a:gd name="T40" fmla="*/ 2147483646 w 664"/>
              <a:gd name="T41" fmla="*/ 2147483646 h 794"/>
              <a:gd name="T42" fmla="*/ 2147483646 w 664"/>
              <a:gd name="T43" fmla="*/ 2147483646 h 794"/>
              <a:gd name="T44" fmla="*/ 2147483646 w 664"/>
              <a:gd name="T45" fmla="*/ 2147483646 h 794"/>
              <a:gd name="T46" fmla="*/ 2147483646 w 664"/>
              <a:gd name="T47" fmla="*/ 2147483646 h 794"/>
              <a:gd name="T48" fmla="*/ 2147483646 w 664"/>
              <a:gd name="T49" fmla="*/ 2147483646 h 794"/>
              <a:gd name="T50" fmla="*/ 2147483646 w 664"/>
              <a:gd name="T51" fmla="*/ 2147483646 h 794"/>
              <a:gd name="T52" fmla="*/ 2147483646 w 664"/>
              <a:gd name="T53" fmla="*/ 2147483646 h 794"/>
              <a:gd name="T54" fmla="*/ 2147483646 w 664"/>
              <a:gd name="T55" fmla="*/ 2147483646 h 794"/>
              <a:gd name="T56" fmla="*/ 2147483646 w 664"/>
              <a:gd name="T57" fmla="*/ 2147483646 h 794"/>
              <a:gd name="T58" fmla="*/ 2147483646 w 664"/>
              <a:gd name="T59" fmla="*/ 2147483646 h 794"/>
              <a:gd name="T60" fmla="*/ 2147483646 w 664"/>
              <a:gd name="T61" fmla="*/ 2147483646 h 794"/>
              <a:gd name="T62" fmla="*/ 2147483646 w 664"/>
              <a:gd name="T63" fmla="*/ 2147483646 h 794"/>
              <a:gd name="T64" fmla="*/ 2147483646 w 664"/>
              <a:gd name="T65" fmla="*/ 2147483646 h 794"/>
              <a:gd name="T66" fmla="*/ 2147483646 w 664"/>
              <a:gd name="T67" fmla="*/ 2147483646 h 794"/>
              <a:gd name="T68" fmla="*/ 2147483646 w 664"/>
              <a:gd name="T69" fmla="*/ 2147483646 h 794"/>
              <a:gd name="T70" fmla="*/ 2147483646 w 664"/>
              <a:gd name="T71" fmla="*/ 2147483646 h 794"/>
              <a:gd name="T72" fmla="*/ 2147483646 w 664"/>
              <a:gd name="T73" fmla="*/ 2147483646 h 794"/>
              <a:gd name="T74" fmla="*/ 2147483646 w 664"/>
              <a:gd name="T75" fmla="*/ 2147483646 h 794"/>
              <a:gd name="T76" fmla="*/ 2147483646 w 664"/>
              <a:gd name="T77" fmla="*/ 2147483646 h 794"/>
              <a:gd name="T78" fmla="*/ 2147483646 w 664"/>
              <a:gd name="T79" fmla="*/ 2147483646 h 794"/>
              <a:gd name="T80" fmla="*/ 2147483646 w 664"/>
              <a:gd name="T81" fmla="*/ 2147483646 h 794"/>
              <a:gd name="T82" fmla="*/ 2147483646 w 664"/>
              <a:gd name="T83" fmla="*/ 2147483646 h 794"/>
              <a:gd name="T84" fmla="*/ 2147483646 w 664"/>
              <a:gd name="T85" fmla="*/ 2147483646 h 794"/>
              <a:gd name="T86" fmla="*/ 2147483646 w 664"/>
              <a:gd name="T87" fmla="*/ 2147483646 h 794"/>
              <a:gd name="T88" fmla="*/ 2147483646 w 664"/>
              <a:gd name="T89" fmla="*/ 2147483646 h 794"/>
              <a:gd name="T90" fmla="*/ 2147483646 w 664"/>
              <a:gd name="T91" fmla="*/ 0 h 794"/>
              <a:gd name="T92" fmla="*/ 2147483646 w 664"/>
              <a:gd name="T93" fmla="*/ 2147483646 h 794"/>
              <a:gd name="T94" fmla="*/ 0 w 664"/>
              <a:gd name="T95" fmla="*/ 2147483646 h 794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664" h="794">
                <a:moveTo>
                  <a:pt x="0" y="47"/>
                </a:moveTo>
                <a:lnTo>
                  <a:pt x="4" y="162"/>
                </a:lnTo>
                <a:lnTo>
                  <a:pt x="30" y="251"/>
                </a:lnTo>
                <a:lnTo>
                  <a:pt x="35" y="368"/>
                </a:lnTo>
                <a:lnTo>
                  <a:pt x="51" y="463"/>
                </a:lnTo>
                <a:lnTo>
                  <a:pt x="28" y="509"/>
                </a:lnTo>
                <a:lnTo>
                  <a:pt x="62" y="545"/>
                </a:lnTo>
                <a:lnTo>
                  <a:pt x="60" y="793"/>
                </a:lnTo>
                <a:lnTo>
                  <a:pt x="537" y="786"/>
                </a:lnTo>
                <a:lnTo>
                  <a:pt x="530" y="735"/>
                </a:lnTo>
                <a:lnTo>
                  <a:pt x="515" y="717"/>
                </a:lnTo>
                <a:lnTo>
                  <a:pt x="479" y="692"/>
                </a:lnTo>
                <a:lnTo>
                  <a:pt x="453" y="663"/>
                </a:lnTo>
                <a:lnTo>
                  <a:pt x="389" y="620"/>
                </a:lnTo>
                <a:lnTo>
                  <a:pt x="391" y="545"/>
                </a:lnTo>
                <a:lnTo>
                  <a:pt x="377" y="499"/>
                </a:lnTo>
                <a:lnTo>
                  <a:pt x="429" y="429"/>
                </a:lnTo>
                <a:lnTo>
                  <a:pt x="427" y="360"/>
                </a:lnTo>
                <a:lnTo>
                  <a:pt x="438" y="349"/>
                </a:lnTo>
                <a:lnTo>
                  <a:pt x="502" y="291"/>
                </a:lnTo>
                <a:lnTo>
                  <a:pt x="535" y="249"/>
                </a:lnTo>
                <a:lnTo>
                  <a:pt x="578" y="213"/>
                </a:lnTo>
                <a:lnTo>
                  <a:pt x="663" y="166"/>
                </a:lnTo>
                <a:lnTo>
                  <a:pt x="630" y="171"/>
                </a:lnTo>
                <a:lnTo>
                  <a:pt x="601" y="155"/>
                </a:lnTo>
                <a:lnTo>
                  <a:pt x="554" y="161"/>
                </a:lnTo>
                <a:lnTo>
                  <a:pt x="544" y="140"/>
                </a:lnTo>
                <a:lnTo>
                  <a:pt x="529" y="148"/>
                </a:lnTo>
                <a:lnTo>
                  <a:pt x="495" y="170"/>
                </a:lnTo>
                <a:lnTo>
                  <a:pt x="474" y="163"/>
                </a:lnTo>
                <a:lnTo>
                  <a:pt x="465" y="151"/>
                </a:lnTo>
                <a:lnTo>
                  <a:pt x="447" y="146"/>
                </a:lnTo>
                <a:lnTo>
                  <a:pt x="438" y="130"/>
                </a:lnTo>
                <a:lnTo>
                  <a:pt x="422" y="132"/>
                </a:lnTo>
                <a:lnTo>
                  <a:pt x="421" y="146"/>
                </a:lnTo>
                <a:lnTo>
                  <a:pt x="414" y="148"/>
                </a:lnTo>
                <a:lnTo>
                  <a:pt x="401" y="121"/>
                </a:lnTo>
                <a:lnTo>
                  <a:pt x="386" y="118"/>
                </a:lnTo>
                <a:lnTo>
                  <a:pt x="391" y="107"/>
                </a:lnTo>
                <a:lnTo>
                  <a:pt x="353" y="99"/>
                </a:lnTo>
                <a:lnTo>
                  <a:pt x="337" y="96"/>
                </a:lnTo>
                <a:lnTo>
                  <a:pt x="292" y="117"/>
                </a:lnTo>
                <a:lnTo>
                  <a:pt x="287" y="99"/>
                </a:lnTo>
                <a:lnTo>
                  <a:pt x="216" y="82"/>
                </a:lnTo>
                <a:lnTo>
                  <a:pt x="205" y="6"/>
                </a:lnTo>
                <a:lnTo>
                  <a:pt x="175" y="0"/>
                </a:lnTo>
                <a:lnTo>
                  <a:pt x="175" y="50"/>
                </a:lnTo>
                <a:lnTo>
                  <a:pt x="0" y="47"/>
                </a:lnTo>
              </a:path>
            </a:pathLst>
          </a:custGeom>
          <a:solidFill>
            <a:srgbClr val="CC3300"/>
          </a:solidFill>
          <a:ln w="25400" cap="rnd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" name="Freeform 30"/>
          <p:cNvSpPr>
            <a:spLocks/>
          </p:cNvSpPr>
          <p:nvPr/>
        </p:nvSpPr>
        <p:spPr bwMode="auto">
          <a:xfrm>
            <a:off x="5845175" y="2922589"/>
            <a:ext cx="1042988" cy="769937"/>
          </a:xfrm>
          <a:custGeom>
            <a:avLst/>
            <a:gdLst>
              <a:gd name="T0" fmla="*/ 0 w 673"/>
              <a:gd name="T1" fmla="*/ 2147483646 h 625"/>
              <a:gd name="T2" fmla="*/ 2147483646 w 673"/>
              <a:gd name="T3" fmla="*/ 2147483646 h 625"/>
              <a:gd name="T4" fmla="*/ 2147483646 w 673"/>
              <a:gd name="T5" fmla="*/ 2147483646 h 625"/>
              <a:gd name="T6" fmla="*/ 2147483646 w 673"/>
              <a:gd name="T7" fmla="*/ 2147483646 h 625"/>
              <a:gd name="T8" fmla="*/ 2147483646 w 673"/>
              <a:gd name="T9" fmla="*/ 2147483646 h 625"/>
              <a:gd name="T10" fmla="*/ 2147483646 w 673"/>
              <a:gd name="T11" fmla="*/ 2147483646 h 625"/>
              <a:gd name="T12" fmla="*/ 2147483646 w 673"/>
              <a:gd name="T13" fmla="*/ 2147483646 h 625"/>
              <a:gd name="T14" fmla="*/ 2147483646 w 673"/>
              <a:gd name="T15" fmla="*/ 2147483646 h 625"/>
              <a:gd name="T16" fmla="*/ 2147483646 w 673"/>
              <a:gd name="T17" fmla="*/ 2147483646 h 625"/>
              <a:gd name="T18" fmla="*/ 2147483646 w 673"/>
              <a:gd name="T19" fmla="*/ 2147483646 h 625"/>
              <a:gd name="T20" fmla="*/ 2147483646 w 673"/>
              <a:gd name="T21" fmla="*/ 2147483646 h 625"/>
              <a:gd name="T22" fmla="*/ 2147483646 w 673"/>
              <a:gd name="T23" fmla="*/ 2147483646 h 625"/>
              <a:gd name="T24" fmla="*/ 2147483646 w 673"/>
              <a:gd name="T25" fmla="*/ 2147483646 h 625"/>
              <a:gd name="T26" fmla="*/ 2147483646 w 673"/>
              <a:gd name="T27" fmla="*/ 2147483646 h 625"/>
              <a:gd name="T28" fmla="*/ 2147483646 w 673"/>
              <a:gd name="T29" fmla="*/ 2147483646 h 625"/>
              <a:gd name="T30" fmla="*/ 2147483646 w 673"/>
              <a:gd name="T31" fmla="*/ 2147483646 h 625"/>
              <a:gd name="T32" fmla="*/ 2147483646 w 673"/>
              <a:gd name="T33" fmla="*/ 2147483646 h 625"/>
              <a:gd name="T34" fmla="*/ 2147483646 w 673"/>
              <a:gd name="T35" fmla="*/ 2147483646 h 625"/>
              <a:gd name="T36" fmla="*/ 2147483646 w 673"/>
              <a:gd name="T37" fmla="*/ 2147483646 h 625"/>
              <a:gd name="T38" fmla="*/ 2147483646 w 673"/>
              <a:gd name="T39" fmla="*/ 2147483646 h 625"/>
              <a:gd name="T40" fmla="*/ 2147483646 w 673"/>
              <a:gd name="T41" fmla="*/ 2147483646 h 625"/>
              <a:gd name="T42" fmla="*/ 2147483646 w 673"/>
              <a:gd name="T43" fmla="*/ 2147483646 h 625"/>
              <a:gd name="T44" fmla="*/ 2147483646 w 673"/>
              <a:gd name="T45" fmla="*/ 2147483646 h 625"/>
              <a:gd name="T46" fmla="*/ 2147483646 w 673"/>
              <a:gd name="T47" fmla="*/ 2147483646 h 625"/>
              <a:gd name="T48" fmla="*/ 2147483646 w 673"/>
              <a:gd name="T49" fmla="*/ 2147483646 h 625"/>
              <a:gd name="T50" fmla="*/ 2147483646 w 673"/>
              <a:gd name="T51" fmla="*/ 2147483646 h 625"/>
              <a:gd name="T52" fmla="*/ 2147483646 w 673"/>
              <a:gd name="T53" fmla="*/ 2147483646 h 625"/>
              <a:gd name="T54" fmla="*/ 2147483646 w 673"/>
              <a:gd name="T55" fmla="*/ 2147483646 h 625"/>
              <a:gd name="T56" fmla="*/ 2147483646 w 673"/>
              <a:gd name="T57" fmla="*/ 2147483646 h 625"/>
              <a:gd name="T58" fmla="*/ 2147483646 w 673"/>
              <a:gd name="T59" fmla="*/ 2147483646 h 625"/>
              <a:gd name="T60" fmla="*/ 2147483646 w 673"/>
              <a:gd name="T61" fmla="*/ 2147483646 h 625"/>
              <a:gd name="T62" fmla="*/ 2147483646 w 673"/>
              <a:gd name="T63" fmla="*/ 2147483646 h 625"/>
              <a:gd name="T64" fmla="*/ 2147483646 w 673"/>
              <a:gd name="T65" fmla="*/ 2147483646 h 625"/>
              <a:gd name="T66" fmla="*/ 2147483646 w 673"/>
              <a:gd name="T67" fmla="*/ 2147483646 h 625"/>
              <a:gd name="T68" fmla="*/ 2147483646 w 673"/>
              <a:gd name="T69" fmla="*/ 2147483646 h 625"/>
              <a:gd name="T70" fmla="*/ 2147483646 w 673"/>
              <a:gd name="T71" fmla="*/ 2147483646 h 625"/>
              <a:gd name="T72" fmla="*/ 2147483646 w 673"/>
              <a:gd name="T73" fmla="*/ 2147483646 h 625"/>
              <a:gd name="T74" fmla="*/ 2147483646 w 673"/>
              <a:gd name="T75" fmla="*/ 0 h 625"/>
              <a:gd name="T76" fmla="*/ 0 w 673"/>
              <a:gd name="T77" fmla="*/ 2147483646 h 625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673" h="625">
                <a:moveTo>
                  <a:pt x="0" y="8"/>
                </a:moveTo>
                <a:lnTo>
                  <a:pt x="41" y="90"/>
                </a:lnTo>
                <a:lnTo>
                  <a:pt x="62" y="109"/>
                </a:lnTo>
                <a:lnTo>
                  <a:pt x="73" y="107"/>
                </a:lnTo>
                <a:lnTo>
                  <a:pt x="85" y="118"/>
                </a:lnTo>
                <a:lnTo>
                  <a:pt x="86" y="127"/>
                </a:lnTo>
                <a:lnTo>
                  <a:pt x="75" y="128"/>
                </a:lnTo>
                <a:lnTo>
                  <a:pt x="62" y="155"/>
                </a:lnTo>
                <a:lnTo>
                  <a:pt x="92" y="200"/>
                </a:lnTo>
                <a:lnTo>
                  <a:pt x="115" y="209"/>
                </a:lnTo>
                <a:lnTo>
                  <a:pt x="113" y="499"/>
                </a:lnTo>
                <a:lnTo>
                  <a:pt x="115" y="569"/>
                </a:lnTo>
                <a:lnTo>
                  <a:pt x="562" y="556"/>
                </a:lnTo>
                <a:lnTo>
                  <a:pt x="567" y="598"/>
                </a:lnTo>
                <a:lnTo>
                  <a:pt x="549" y="624"/>
                </a:lnTo>
                <a:lnTo>
                  <a:pt x="616" y="619"/>
                </a:lnTo>
                <a:lnTo>
                  <a:pt x="627" y="598"/>
                </a:lnTo>
                <a:lnTo>
                  <a:pt x="629" y="569"/>
                </a:lnTo>
                <a:lnTo>
                  <a:pt x="642" y="550"/>
                </a:lnTo>
                <a:lnTo>
                  <a:pt x="650" y="531"/>
                </a:lnTo>
                <a:lnTo>
                  <a:pt x="666" y="527"/>
                </a:lnTo>
                <a:lnTo>
                  <a:pt x="672" y="485"/>
                </a:lnTo>
                <a:lnTo>
                  <a:pt x="663" y="482"/>
                </a:lnTo>
                <a:lnTo>
                  <a:pt x="647" y="479"/>
                </a:lnTo>
                <a:lnTo>
                  <a:pt x="631" y="448"/>
                </a:lnTo>
                <a:lnTo>
                  <a:pt x="623" y="404"/>
                </a:lnTo>
                <a:lnTo>
                  <a:pt x="606" y="375"/>
                </a:lnTo>
                <a:lnTo>
                  <a:pt x="578" y="363"/>
                </a:lnTo>
                <a:lnTo>
                  <a:pt x="546" y="335"/>
                </a:lnTo>
                <a:lnTo>
                  <a:pt x="535" y="297"/>
                </a:lnTo>
                <a:lnTo>
                  <a:pt x="554" y="238"/>
                </a:lnTo>
                <a:lnTo>
                  <a:pt x="538" y="225"/>
                </a:lnTo>
                <a:lnTo>
                  <a:pt x="498" y="226"/>
                </a:lnTo>
                <a:lnTo>
                  <a:pt x="492" y="187"/>
                </a:lnTo>
                <a:lnTo>
                  <a:pt x="425" y="118"/>
                </a:lnTo>
                <a:lnTo>
                  <a:pt x="411" y="55"/>
                </a:lnTo>
                <a:lnTo>
                  <a:pt x="417" y="34"/>
                </a:lnTo>
                <a:lnTo>
                  <a:pt x="388" y="0"/>
                </a:lnTo>
                <a:lnTo>
                  <a:pt x="0" y="8"/>
                </a:lnTo>
              </a:path>
            </a:pathLst>
          </a:custGeom>
          <a:solidFill>
            <a:srgbClr val="CC3300"/>
          </a:solidFill>
          <a:ln w="25400" cap="rnd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" name="Freeform 32"/>
          <p:cNvSpPr>
            <a:spLocks/>
          </p:cNvSpPr>
          <p:nvPr/>
        </p:nvSpPr>
        <p:spPr bwMode="auto">
          <a:xfrm>
            <a:off x="4699000" y="2517776"/>
            <a:ext cx="1231900" cy="511175"/>
          </a:xfrm>
          <a:custGeom>
            <a:avLst/>
            <a:gdLst>
              <a:gd name="T0" fmla="*/ 0 w 832"/>
              <a:gd name="T1" fmla="*/ 2147483646 h 448"/>
              <a:gd name="T2" fmla="*/ 2147483646 w 832"/>
              <a:gd name="T3" fmla="*/ 0 h 448"/>
              <a:gd name="T4" fmla="*/ 2147483646 w 832"/>
              <a:gd name="T5" fmla="*/ 2147483646 h 448"/>
              <a:gd name="T6" fmla="*/ 2147483646 w 832"/>
              <a:gd name="T7" fmla="*/ 2147483646 h 448"/>
              <a:gd name="T8" fmla="*/ 2147483646 w 832"/>
              <a:gd name="T9" fmla="*/ 2147483646 h 448"/>
              <a:gd name="T10" fmla="*/ 2147483646 w 832"/>
              <a:gd name="T11" fmla="*/ 2147483646 h 448"/>
              <a:gd name="T12" fmla="*/ 2147483646 w 832"/>
              <a:gd name="T13" fmla="*/ 2147483646 h 448"/>
              <a:gd name="T14" fmla="*/ 2147483646 w 832"/>
              <a:gd name="T15" fmla="*/ 2147483646 h 448"/>
              <a:gd name="T16" fmla="*/ 2147483646 w 832"/>
              <a:gd name="T17" fmla="*/ 2147483646 h 448"/>
              <a:gd name="T18" fmla="*/ 2147483646 w 832"/>
              <a:gd name="T19" fmla="*/ 2147483646 h 448"/>
              <a:gd name="T20" fmla="*/ 2147483646 w 832"/>
              <a:gd name="T21" fmla="*/ 2147483646 h 448"/>
              <a:gd name="T22" fmla="*/ 2147483646 w 832"/>
              <a:gd name="T23" fmla="*/ 2147483646 h 448"/>
              <a:gd name="T24" fmla="*/ 2147483646 w 832"/>
              <a:gd name="T25" fmla="*/ 2147483646 h 448"/>
              <a:gd name="T26" fmla="*/ 2147483646 w 832"/>
              <a:gd name="T27" fmla="*/ 2147483646 h 448"/>
              <a:gd name="T28" fmla="*/ 2147483646 w 832"/>
              <a:gd name="T29" fmla="*/ 2147483646 h 448"/>
              <a:gd name="T30" fmla="*/ 2147483646 w 832"/>
              <a:gd name="T31" fmla="*/ 2147483646 h 448"/>
              <a:gd name="T32" fmla="*/ 2147483646 w 832"/>
              <a:gd name="T33" fmla="*/ 2147483646 h 448"/>
              <a:gd name="T34" fmla="*/ 2147483646 w 832"/>
              <a:gd name="T35" fmla="*/ 2147483646 h 448"/>
              <a:gd name="T36" fmla="*/ 2147483646 w 832"/>
              <a:gd name="T37" fmla="*/ 2147483646 h 448"/>
              <a:gd name="T38" fmla="*/ 0 w 832"/>
              <a:gd name="T39" fmla="*/ 2147483646 h 44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832" h="448">
                <a:moveTo>
                  <a:pt x="0" y="272"/>
                </a:moveTo>
                <a:lnTo>
                  <a:pt x="25" y="0"/>
                </a:lnTo>
                <a:lnTo>
                  <a:pt x="536" y="35"/>
                </a:lnTo>
                <a:lnTo>
                  <a:pt x="570" y="62"/>
                </a:lnTo>
                <a:lnTo>
                  <a:pt x="631" y="60"/>
                </a:lnTo>
                <a:lnTo>
                  <a:pt x="661" y="67"/>
                </a:lnTo>
                <a:lnTo>
                  <a:pt x="695" y="84"/>
                </a:lnTo>
                <a:lnTo>
                  <a:pt x="712" y="105"/>
                </a:lnTo>
                <a:lnTo>
                  <a:pt x="728" y="111"/>
                </a:lnTo>
                <a:lnTo>
                  <a:pt x="755" y="196"/>
                </a:lnTo>
                <a:lnTo>
                  <a:pt x="755" y="222"/>
                </a:lnTo>
                <a:lnTo>
                  <a:pt x="773" y="260"/>
                </a:lnTo>
                <a:lnTo>
                  <a:pt x="784" y="326"/>
                </a:lnTo>
                <a:lnTo>
                  <a:pt x="778" y="346"/>
                </a:lnTo>
                <a:lnTo>
                  <a:pt x="790" y="365"/>
                </a:lnTo>
                <a:lnTo>
                  <a:pt x="831" y="447"/>
                </a:lnTo>
                <a:lnTo>
                  <a:pt x="460" y="442"/>
                </a:lnTo>
                <a:lnTo>
                  <a:pt x="182" y="426"/>
                </a:lnTo>
                <a:lnTo>
                  <a:pt x="188" y="290"/>
                </a:lnTo>
                <a:lnTo>
                  <a:pt x="0" y="272"/>
                </a:lnTo>
              </a:path>
            </a:pathLst>
          </a:custGeom>
          <a:solidFill>
            <a:srgbClr val="CC3300"/>
          </a:solidFill>
          <a:ln w="25400" cap="rnd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" name="Freeform 38"/>
          <p:cNvSpPr>
            <a:spLocks/>
          </p:cNvSpPr>
          <p:nvPr/>
        </p:nvSpPr>
        <p:spPr bwMode="auto">
          <a:xfrm>
            <a:off x="4784726" y="1598613"/>
            <a:ext cx="982663" cy="508000"/>
          </a:xfrm>
          <a:custGeom>
            <a:avLst/>
            <a:gdLst>
              <a:gd name="T0" fmla="*/ 0 w 662"/>
              <a:gd name="T1" fmla="*/ 2147483646 h 446"/>
              <a:gd name="T2" fmla="*/ 2147483646 w 662"/>
              <a:gd name="T3" fmla="*/ 0 h 446"/>
              <a:gd name="T4" fmla="*/ 2147483646 w 662"/>
              <a:gd name="T5" fmla="*/ 2147483646 h 446"/>
              <a:gd name="T6" fmla="*/ 2147483646 w 662"/>
              <a:gd name="T7" fmla="*/ 2147483646 h 446"/>
              <a:gd name="T8" fmla="*/ 2147483646 w 662"/>
              <a:gd name="T9" fmla="*/ 2147483646 h 446"/>
              <a:gd name="T10" fmla="*/ 2147483646 w 662"/>
              <a:gd name="T11" fmla="*/ 2147483646 h 446"/>
              <a:gd name="T12" fmla="*/ 2147483646 w 662"/>
              <a:gd name="T13" fmla="*/ 2147483646 h 446"/>
              <a:gd name="T14" fmla="*/ 2147483646 w 662"/>
              <a:gd name="T15" fmla="*/ 2147483646 h 446"/>
              <a:gd name="T16" fmla="*/ 2147483646 w 662"/>
              <a:gd name="T17" fmla="*/ 2147483646 h 446"/>
              <a:gd name="T18" fmla="*/ 0 w 662"/>
              <a:gd name="T19" fmla="*/ 2147483646 h 44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62" h="446">
                <a:moveTo>
                  <a:pt x="0" y="407"/>
                </a:moveTo>
                <a:lnTo>
                  <a:pt x="35" y="0"/>
                </a:lnTo>
                <a:lnTo>
                  <a:pt x="361" y="23"/>
                </a:lnTo>
                <a:lnTo>
                  <a:pt x="610" y="30"/>
                </a:lnTo>
                <a:lnTo>
                  <a:pt x="614" y="144"/>
                </a:lnTo>
                <a:lnTo>
                  <a:pt x="639" y="233"/>
                </a:lnTo>
                <a:lnTo>
                  <a:pt x="645" y="350"/>
                </a:lnTo>
                <a:lnTo>
                  <a:pt x="661" y="445"/>
                </a:lnTo>
                <a:lnTo>
                  <a:pt x="314" y="432"/>
                </a:lnTo>
                <a:lnTo>
                  <a:pt x="0" y="407"/>
                </a:lnTo>
              </a:path>
            </a:pathLst>
          </a:custGeom>
          <a:solidFill>
            <a:srgbClr val="CC3300"/>
          </a:solidFill>
          <a:ln w="25400" cap="rnd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" name="Freeform 44"/>
          <p:cNvSpPr>
            <a:spLocks/>
          </p:cNvSpPr>
          <p:nvPr/>
        </p:nvSpPr>
        <p:spPr bwMode="auto">
          <a:xfrm>
            <a:off x="4735513" y="2066925"/>
            <a:ext cx="1046162" cy="577850"/>
          </a:xfrm>
          <a:custGeom>
            <a:avLst/>
            <a:gdLst>
              <a:gd name="T0" fmla="*/ 0 w 706"/>
              <a:gd name="T1" fmla="*/ 2147483646 h 507"/>
              <a:gd name="T2" fmla="*/ 2147483646 w 706"/>
              <a:gd name="T3" fmla="*/ 2147483646 h 507"/>
              <a:gd name="T4" fmla="*/ 2147483646 w 706"/>
              <a:gd name="T5" fmla="*/ 0 h 507"/>
              <a:gd name="T6" fmla="*/ 2147483646 w 706"/>
              <a:gd name="T7" fmla="*/ 2147483646 h 507"/>
              <a:gd name="T8" fmla="*/ 2147483646 w 706"/>
              <a:gd name="T9" fmla="*/ 2147483646 h 507"/>
              <a:gd name="T10" fmla="*/ 2147483646 w 706"/>
              <a:gd name="T11" fmla="*/ 2147483646 h 507"/>
              <a:gd name="T12" fmla="*/ 2147483646 w 706"/>
              <a:gd name="T13" fmla="*/ 2147483646 h 507"/>
              <a:gd name="T14" fmla="*/ 2147483646 w 706"/>
              <a:gd name="T15" fmla="*/ 2147483646 h 507"/>
              <a:gd name="T16" fmla="*/ 2147483646 w 706"/>
              <a:gd name="T17" fmla="*/ 2147483646 h 507"/>
              <a:gd name="T18" fmla="*/ 2147483646 w 706"/>
              <a:gd name="T19" fmla="*/ 2147483646 h 507"/>
              <a:gd name="T20" fmla="*/ 2147483646 w 706"/>
              <a:gd name="T21" fmla="*/ 2147483646 h 507"/>
              <a:gd name="T22" fmla="*/ 2147483646 w 706"/>
              <a:gd name="T23" fmla="*/ 2147483646 h 507"/>
              <a:gd name="T24" fmla="*/ 2147483646 w 706"/>
              <a:gd name="T25" fmla="*/ 2147483646 h 507"/>
              <a:gd name="T26" fmla="*/ 2147483646 w 706"/>
              <a:gd name="T27" fmla="*/ 2147483646 h 507"/>
              <a:gd name="T28" fmla="*/ 2147483646 w 706"/>
              <a:gd name="T29" fmla="*/ 2147483646 h 507"/>
              <a:gd name="T30" fmla="*/ 2147483646 w 706"/>
              <a:gd name="T31" fmla="*/ 2147483646 h 507"/>
              <a:gd name="T32" fmla="*/ 2147483646 w 706"/>
              <a:gd name="T33" fmla="*/ 2147483646 h 507"/>
              <a:gd name="T34" fmla="*/ 2147483646 w 706"/>
              <a:gd name="T35" fmla="*/ 2147483646 h 507"/>
              <a:gd name="T36" fmla="*/ 2147483646 w 706"/>
              <a:gd name="T37" fmla="*/ 2147483646 h 507"/>
              <a:gd name="T38" fmla="*/ 0 w 706"/>
              <a:gd name="T39" fmla="*/ 2147483646 h 50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706" h="507">
                <a:moveTo>
                  <a:pt x="0" y="396"/>
                </a:moveTo>
                <a:lnTo>
                  <a:pt x="23" y="126"/>
                </a:lnTo>
                <a:lnTo>
                  <a:pt x="33" y="0"/>
                </a:lnTo>
                <a:lnTo>
                  <a:pt x="347" y="25"/>
                </a:lnTo>
                <a:lnTo>
                  <a:pt x="695" y="38"/>
                </a:lnTo>
                <a:lnTo>
                  <a:pt x="671" y="84"/>
                </a:lnTo>
                <a:lnTo>
                  <a:pt x="705" y="119"/>
                </a:lnTo>
                <a:lnTo>
                  <a:pt x="703" y="367"/>
                </a:lnTo>
                <a:lnTo>
                  <a:pt x="690" y="367"/>
                </a:lnTo>
                <a:lnTo>
                  <a:pt x="691" y="399"/>
                </a:lnTo>
                <a:lnTo>
                  <a:pt x="703" y="425"/>
                </a:lnTo>
                <a:lnTo>
                  <a:pt x="695" y="447"/>
                </a:lnTo>
                <a:lnTo>
                  <a:pt x="703" y="506"/>
                </a:lnTo>
                <a:lnTo>
                  <a:pt x="686" y="501"/>
                </a:lnTo>
                <a:lnTo>
                  <a:pt x="670" y="480"/>
                </a:lnTo>
                <a:lnTo>
                  <a:pt x="636" y="463"/>
                </a:lnTo>
                <a:lnTo>
                  <a:pt x="606" y="456"/>
                </a:lnTo>
                <a:lnTo>
                  <a:pt x="545" y="458"/>
                </a:lnTo>
                <a:lnTo>
                  <a:pt x="512" y="431"/>
                </a:lnTo>
                <a:lnTo>
                  <a:pt x="0" y="396"/>
                </a:lnTo>
              </a:path>
            </a:pathLst>
          </a:custGeom>
          <a:solidFill>
            <a:srgbClr val="CC3300"/>
          </a:solidFill>
          <a:ln w="25400" cap="rnd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3" name="Freeform 460"/>
          <p:cNvSpPr>
            <a:spLocks/>
          </p:cNvSpPr>
          <p:nvPr/>
        </p:nvSpPr>
        <p:spPr bwMode="auto">
          <a:xfrm>
            <a:off x="6994526" y="2682875"/>
            <a:ext cx="461963" cy="654050"/>
          </a:xfrm>
          <a:custGeom>
            <a:avLst/>
            <a:gdLst>
              <a:gd name="T0" fmla="*/ 0 w 313"/>
              <a:gd name="T1" fmla="*/ 2147483646 h 573"/>
              <a:gd name="T2" fmla="*/ 2147483646 w 313"/>
              <a:gd name="T3" fmla="*/ 2147483646 h 573"/>
              <a:gd name="T4" fmla="*/ 2147483646 w 313"/>
              <a:gd name="T5" fmla="*/ 2147483646 h 573"/>
              <a:gd name="T6" fmla="*/ 2147483646 w 313"/>
              <a:gd name="T7" fmla="*/ 2147483646 h 573"/>
              <a:gd name="T8" fmla="*/ 2147483646 w 313"/>
              <a:gd name="T9" fmla="*/ 2147483646 h 573"/>
              <a:gd name="T10" fmla="*/ 2147483646 w 313"/>
              <a:gd name="T11" fmla="*/ 2147483646 h 573"/>
              <a:gd name="T12" fmla="*/ 2147483646 w 313"/>
              <a:gd name="T13" fmla="*/ 2147483646 h 573"/>
              <a:gd name="T14" fmla="*/ 2147483646 w 313"/>
              <a:gd name="T15" fmla="*/ 2147483646 h 573"/>
              <a:gd name="T16" fmla="*/ 2147483646 w 313"/>
              <a:gd name="T17" fmla="*/ 2147483646 h 573"/>
              <a:gd name="T18" fmla="*/ 2147483646 w 313"/>
              <a:gd name="T19" fmla="*/ 2147483646 h 573"/>
              <a:gd name="T20" fmla="*/ 2147483646 w 313"/>
              <a:gd name="T21" fmla="*/ 2147483646 h 573"/>
              <a:gd name="T22" fmla="*/ 2147483646 w 313"/>
              <a:gd name="T23" fmla="*/ 2147483646 h 573"/>
              <a:gd name="T24" fmla="*/ 2147483646 w 313"/>
              <a:gd name="T25" fmla="*/ 2147483646 h 573"/>
              <a:gd name="T26" fmla="*/ 2147483646 w 313"/>
              <a:gd name="T27" fmla="*/ 2147483646 h 573"/>
              <a:gd name="T28" fmla="*/ 2147483646 w 313"/>
              <a:gd name="T29" fmla="*/ 2147483646 h 573"/>
              <a:gd name="T30" fmla="*/ 2147483646 w 313"/>
              <a:gd name="T31" fmla="*/ 2147483646 h 573"/>
              <a:gd name="T32" fmla="*/ 2147483646 w 313"/>
              <a:gd name="T33" fmla="*/ 2147483646 h 573"/>
              <a:gd name="T34" fmla="*/ 2147483646 w 313"/>
              <a:gd name="T35" fmla="*/ 2147483646 h 573"/>
              <a:gd name="T36" fmla="*/ 2147483646 w 313"/>
              <a:gd name="T37" fmla="*/ 0 h 573"/>
              <a:gd name="T38" fmla="*/ 2147483646 w 313"/>
              <a:gd name="T39" fmla="*/ 2147483646 h 573"/>
              <a:gd name="T40" fmla="*/ 2147483646 w 313"/>
              <a:gd name="T41" fmla="*/ 2147483646 h 573"/>
              <a:gd name="T42" fmla="*/ 2147483646 w 313"/>
              <a:gd name="T43" fmla="*/ 2147483646 h 573"/>
              <a:gd name="T44" fmla="*/ 2147483646 w 313"/>
              <a:gd name="T45" fmla="*/ 2147483646 h 573"/>
              <a:gd name="T46" fmla="*/ 2147483646 w 313"/>
              <a:gd name="T47" fmla="*/ 2147483646 h 573"/>
              <a:gd name="T48" fmla="*/ 2147483646 w 313"/>
              <a:gd name="T49" fmla="*/ 2147483646 h 573"/>
              <a:gd name="T50" fmla="*/ 2147483646 w 313"/>
              <a:gd name="T51" fmla="*/ 2147483646 h 573"/>
              <a:gd name="T52" fmla="*/ 2147483646 w 313"/>
              <a:gd name="T53" fmla="*/ 2147483646 h 573"/>
              <a:gd name="T54" fmla="*/ 0 w 313"/>
              <a:gd name="T55" fmla="*/ 2147483646 h 57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313" h="573">
                <a:moveTo>
                  <a:pt x="0" y="558"/>
                </a:moveTo>
                <a:lnTo>
                  <a:pt x="9" y="572"/>
                </a:lnTo>
                <a:lnTo>
                  <a:pt x="20" y="556"/>
                </a:lnTo>
                <a:lnTo>
                  <a:pt x="63" y="548"/>
                </a:lnTo>
                <a:lnTo>
                  <a:pt x="78" y="553"/>
                </a:lnTo>
                <a:lnTo>
                  <a:pt x="127" y="533"/>
                </a:lnTo>
                <a:lnTo>
                  <a:pt x="144" y="552"/>
                </a:lnTo>
                <a:lnTo>
                  <a:pt x="159" y="511"/>
                </a:lnTo>
                <a:lnTo>
                  <a:pt x="174" y="502"/>
                </a:lnTo>
                <a:lnTo>
                  <a:pt x="210" y="524"/>
                </a:lnTo>
                <a:lnTo>
                  <a:pt x="215" y="500"/>
                </a:lnTo>
                <a:lnTo>
                  <a:pt x="255" y="448"/>
                </a:lnTo>
                <a:lnTo>
                  <a:pt x="264" y="419"/>
                </a:lnTo>
                <a:lnTo>
                  <a:pt x="276" y="422"/>
                </a:lnTo>
                <a:lnTo>
                  <a:pt x="312" y="394"/>
                </a:lnTo>
                <a:lnTo>
                  <a:pt x="303" y="373"/>
                </a:lnTo>
                <a:lnTo>
                  <a:pt x="307" y="362"/>
                </a:lnTo>
                <a:lnTo>
                  <a:pt x="272" y="9"/>
                </a:lnTo>
                <a:lnTo>
                  <a:pt x="268" y="0"/>
                </a:lnTo>
                <a:lnTo>
                  <a:pt x="81" y="23"/>
                </a:lnTo>
                <a:lnTo>
                  <a:pt x="45" y="44"/>
                </a:lnTo>
                <a:lnTo>
                  <a:pt x="14" y="30"/>
                </a:lnTo>
                <a:lnTo>
                  <a:pt x="39" y="323"/>
                </a:lnTo>
                <a:lnTo>
                  <a:pt x="33" y="382"/>
                </a:lnTo>
                <a:lnTo>
                  <a:pt x="45" y="417"/>
                </a:lnTo>
                <a:lnTo>
                  <a:pt x="30" y="484"/>
                </a:lnTo>
                <a:lnTo>
                  <a:pt x="10" y="511"/>
                </a:lnTo>
                <a:lnTo>
                  <a:pt x="0" y="558"/>
                </a:lnTo>
              </a:path>
            </a:pathLst>
          </a:custGeom>
          <a:solidFill>
            <a:srgbClr val="56BAF8"/>
          </a:solidFill>
          <a:ln w="25400" cap="rnd" cmpd="sng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" name="Freeform 630"/>
          <p:cNvSpPr>
            <a:spLocks/>
          </p:cNvSpPr>
          <p:nvPr/>
        </p:nvSpPr>
        <p:spPr bwMode="auto">
          <a:xfrm>
            <a:off x="7362826" y="2624138"/>
            <a:ext cx="625475" cy="476250"/>
          </a:xfrm>
          <a:custGeom>
            <a:avLst/>
            <a:gdLst>
              <a:gd name="T0" fmla="*/ 0 w 423"/>
              <a:gd name="T1" fmla="*/ 2147483646 h 509"/>
              <a:gd name="T2" fmla="*/ 2147483646 w 423"/>
              <a:gd name="T3" fmla="*/ 2147483646 h 509"/>
              <a:gd name="T4" fmla="*/ 2147483646 w 423"/>
              <a:gd name="T5" fmla="*/ 2147483646 h 509"/>
              <a:gd name="T6" fmla="*/ 2147483646 w 423"/>
              <a:gd name="T7" fmla="*/ 2147483646 h 509"/>
              <a:gd name="T8" fmla="*/ 2147483646 w 423"/>
              <a:gd name="T9" fmla="*/ 2147483646 h 509"/>
              <a:gd name="T10" fmla="*/ 2147483646 w 423"/>
              <a:gd name="T11" fmla="*/ 2147483646 h 509"/>
              <a:gd name="T12" fmla="*/ 2147483646 w 423"/>
              <a:gd name="T13" fmla="*/ 2147483646 h 509"/>
              <a:gd name="T14" fmla="*/ 2147483646 w 423"/>
              <a:gd name="T15" fmla="*/ 2147483646 h 509"/>
              <a:gd name="T16" fmla="*/ 2147483646 w 423"/>
              <a:gd name="T17" fmla="*/ 2147483646 h 509"/>
              <a:gd name="T18" fmla="*/ 2147483646 w 423"/>
              <a:gd name="T19" fmla="*/ 2147483646 h 509"/>
              <a:gd name="T20" fmla="*/ 2147483646 w 423"/>
              <a:gd name="T21" fmla="*/ 2147483646 h 509"/>
              <a:gd name="T22" fmla="*/ 2147483646 w 423"/>
              <a:gd name="T23" fmla="*/ 2147483646 h 509"/>
              <a:gd name="T24" fmla="*/ 2147483646 w 423"/>
              <a:gd name="T25" fmla="*/ 2147483646 h 509"/>
              <a:gd name="T26" fmla="*/ 2147483646 w 423"/>
              <a:gd name="T27" fmla="*/ 2147483646 h 509"/>
              <a:gd name="T28" fmla="*/ 2147483646 w 423"/>
              <a:gd name="T29" fmla="*/ 2147483646 h 509"/>
              <a:gd name="T30" fmla="*/ 2147483646 w 423"/>
              <a:gd name="T31" fmla="*/ 2147483646 h 509"/>
              <a:gd name="T32" fmla="*/ 2147483646 w 423"/>
              <a:gd name="T33" fmla="*/ 2147483646 h 509"/>
              <a:gd name="T34" fmla="*/ 2147483646 w 423"/>
              <a:gd name="T35" fmla="*/ 2147483646 h 509"/>
              <a:gd name="T36" fmla="*/ 2147483646 w 423"/>
              <a:gd name="T37" fmla="*/ 2147483646 h 509"/>
              <a:gd name="T38" fmla="*/ 2147483646 w 423"/>
              <a:gd name="T39" fmla="*/ 0 h 509"/>
              <a:gd name="T40" fmla="*/ 2147483646 w 423"/>
              <a:gd name="T41" fmla="*/ 2147483646 h 509"/>
              <a:gd name="T42" fmla="*/ 2147483646 w 423"/>
              <a:gd name="T43" fmla="*/ 2147483646 h 509"/>
              <a:gd name="T44" fmla="*/ 2147483646 w 423"/>
              <a:gd name="T45" fmla="*/ 2147483646 h 509"/>
              <a:gd name="T46" fmla="*/ 2147483646 w 423"/>
              <a:gd name="T47" fmla="*/ 2147483646 h 509"/>
              <a:gd name="T48" fmla="*/ 2147483646 w 423"/>
              <a:gd name="T49" fmla="*/ 2147483646 h 509"/>
              <a:gd name="T50" fmla="*/ 2147483646 w 423"/>
              <a:gd name="T51" fmla="*/ 2147483646 h 509"/>
              <a:gd name="T52" fmla="*/ 2147483646 w 423"/>
              <a:gd name="T53" fmla="*/ 2147483646 h 509"/>
              <a:gd name="T54" fmla="*/ 2147483646 w 423"/>
              <a:gd name="T55" fmla="*/ 2147483646 h 509"/>
              <a:gd name="T56" fmla="*/ 2147483646 w 423"/>
              <a:gd name="T57" fmla="*/ 2147483646 h 509"/>
              <a:gd name="T58" fmla="*/ 2147483646 w 423"/>
              <a:gd name="T59" fmla="*/ 2147483646 h 509"/>
              <a:gd name="T60" fmla="*/ 2147483646 w 423"/>
              <a:gd name="T61" fmla="*/ 2147483646 h 509"/>
              <a:gd name="T62" fmla="*/ 2147483646 w 423"/>
              <a:gd name="T63" fmla="*/ 2147483646 h 509"/>
              <a:gd name="T64" fmla="*/ 2147483646 w 423"/>
              <a:gd name="T65" fmla="*/ 2147483646 h 509"/>
              <a:gd name="T66" fmla="*/ 2147483646 w 423"/>
              <a:gd name="T67" fmla="*/ 2147483646 h 509"/>
              <a:gd name="T68" fmla="*/ 2147483646 w 423"/>
              <a:gd name="T69" fmla="*/ 2147483646 h 509"/>
              <a:gd name="T70" fmla="*/ 2147483646 w 423"/>
              <a:gd name="T71" fmla="*/ 2147483646 h 509"/>
              <a:gd name="T72" fmla="*/ 2147483646 w 423"/>
              <a:gd name="T73" fmla="*/ 2147483646 h 509"/>
              <a:gd name="T74" fmla="*/ 0 w 423"/>
              <a:gd name="T75" fmla="*/ 2147483646 h 509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423" h="509">
                <a:moveTo>
                  <a:pt x="0" y="92"/>
                </a:moveTo>
                <a:lnTo>
                  <a:pt x="35" y="445"/>
                </a:lnTo>
                <a:lnTo>
                  <a:pt x="66" y="442"/>
                </a:lnTo>
                <a:lnTo>
                  <a:pt x="86" y="449"/>
                </a:lnTo>
                <a:lnTo>
                  <a:pt x="98" y="475"/>
                </a:lnTo>
                <a:lnTo>
                  <a:pt x="129" y="480"/>
                </a:lnTo>
                <a:lnTo>
                  <a:pt x="150" y="491"/>
                </a:lnTo>
                <a:lnTo>
                  <a:pt x="196" y="489"/>
                </a:lnTo>
                <a:lnTo>
                  <a:pt x="216" y="475"/>
                </a:lnTo>
                <a:lnTo>
                  <a:pt x="265" y="508"/>
                </a:lnTo>
                <a:lnTo>
                  <a:pt x="297" y="479"/>
                </a:lnTo>
                <a:lnTo>
                  <a:pt x="302" y="423"/>
                </a:lnTo>
                <a:lnTo>
                  <a:pt x="322" y="436"/>
                </a:lnTo>
                <a:lnTo>
                  <a:pt x="332" y="388"/>
                </a:lnTo>
                <a:lnTo>
                  <a:pt x="386" y="344"/>
                </a:lnTo>
                <a:lnTo>
                  <a:pt x="402" y="321"/>
                </a:lnTo>
                <a:lnTo>
                  <a:pt x="415" y="210"/>
                </a:lnTo>
                <a:lnTo>
                  <a:pt x="406" y="187"/>
                </a:lnTo>
                <a:lnTo>
                  <a:pt x="422" y="176"/>
                </a:lnTo>
                <a:lnTo>
                  <a:pt x="392" y="0"/>
                </a:lnTo>
                <a:lnTo>
                  <a:pt x="350" y="22"/>
                </a:lnTo>
                <a:lnTo>
                  <a:pt x="322" y="40"/>
                </a:lnTo>
                <a:lnTo>
                  <a:pt x="312" y="58"/>
                </a:lnTo>
                <a:lnTo>
                  <a:pt x="285" y="82"/>
                </a:lnTo>
                <a:lnTo>
                  <a:pt x="261" y="85"/>
                </a:lnTo>
                <a:lnTo>
                  <a:pt x="234" y="100"/>
                </a:lnTo>
                <a:lnTo>
                  <a:pt x="221" y="106"/>
                </a:lnTo>
                <a:lnTo>
                  <a:pt x="203" y="94"/>
                </a:lnTo>
                <a:lnTo>
                  <a:pt x="179" y="108"/>
                </a:lnTo>
                <a:lnTo>
                  <a:pt x="175" y="102"/>
                </a:lnTo>
                <a:lnTo>
                  <a:pt x="198" y="89"/>
                </a:lnTo>
                <a:lnTo>
                  <a:pt x="196" y="87"/>
                </a:lnTo>
                <a:lnTo>
                  <a:pt x="186" y="83"/>
                </a:lnTo>
                <a:lnTo>
                  <a:pt x="177" y="92"/>
                </a:lnTo>
                <a:lnTo>
                  <a:pt x="139" y="73"/>
                </a:lnTo>
                <a:lnTo>
                  <a:pt x="123" y="82"/>
                </a:lnTo>
                <a:lnTo>
                  <a:pt x="125" y="71"/>
                </a:lnTo>
                <a:lnTo>
                  <a:pt x="0" y="92"/>
                </a:lnTo>
              </a:path>
            </a:pathLst>
          </a:custGeom>
          <a:solidFill>
            <a:srgbClr val="56BAF8"/>
          </a:solidFill>
          <a:ln w="25400" cap="rnd" cmpd="sng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" name="TextBox 4"/>
          <p:cNvSpPr txBox="1">
            <a:spLocks noChangeArrowheads="1"/>
          </p:cNvSpPr>
          <p:nvPr/>
        </p:nvSpPr>
        <p:spPr bwMode="auto">
          <a:xfrm>
            <a:off x="2863850" y="1366838"/>
            <a:ext cx="3508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WA</a:t>
            </a:r>
          </a:p>
        </p:txBody>
      </p:sp>
      <p:sp>
        <p:nvSpPr>
          <p:cNvPr id="86" name="TextBox 792"/>
          <p:cNvSpPr txBox="1">
            <a:spLocks noChangeArrowheads="1"/>
          </p:cNvSpPr>
          <p:nvPr/>
        </p:nvSpPr>
        <p:spPr bwMode="auto">
          <a:xfrm>
            <a:off x="2641600" y="1881188"/>
            <a:ext cx="3381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OR</a:t>
            </a:r>
          </a:p>
        </p:txBody>
      </p:sp>
      <p:sp>
        <p:nvSpPr>
          <p:cNvPr id="87" name="TextBox 795"/>
          <p:cNvSpPr txBox="1">
            <a:spLocks noChangeArrowheads="1"/>
          </p:cNvSpPr>
          <p:nvPr/>
        </p:nvSpPr>
        <p:spPr bwMode="auto">
          <a:xfrm>
            <a:off x="2457451" y="3005138"/>
            <a:ext cx="3270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CA</a:t>
            </a:r>
          </a:p>
        </p:txBody>
      </p:sp>
      <p:sp>
        <p:nvSpPr>
          <p:cNvPr id="88" name="TextBox 798"/>
          <p:cNvSpPr txBox="1">
            <a:spLocks noChangeArrowheads="1"/>
          </p:cNvSpPr>
          <p:nvPr/>
        </p:nvSpPr>
        <p:spPr bwMode="auto">
          <a:xfrm>
            <a:off x="2909889" y="2622550"/>
            <a:ext cx="3270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NV</a:t>
            </a:r>
          </a:p>
        </p:txBody>
      </p:sp>
      <p:sp>
        <p:nvSpPr>
          <p:cNvPr id="89" name="TextBox 802"/>
          <p:cNvSpPr txBox="1">
            <a:spLocks noChangeArrowheads="1"/>
          </p:cNvSpPr>
          <p:nvPr/>
        </p:nvSpPr>
        <p:spPr bwMode="auto">
          <a:xfrm>
            <a:off x="3422651" y="3676650"/>
            <a:ext cx="3159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AZ</a:t>
            </a:r>
          </a:p>
        </p:txBody>
      </p:sp>
      <p:sp>
        <p:nvSpPr>
          <p:cNvPr id="90" name="TextBox 805"/>
          <p:cNvSpPr txBox="1">
            <a:spLocks noChangeArrowheads="1"/>
          </p:cNvSpPr>
          <p:nvPr/>
        </p:nvSpPr>
        <p:spPr bwMode="auto">
          <a:xfrm>
            <a:off x="4357689" y="2979738"/>
            <a:ext cx="3381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CO</a:t>
            </a:r>
          </a:p>
        </p:txBody>
      </p:sp>
      <p:sp>
        <p:nvSpPr>
          <p:cNvPr id="91" name="TextBox 808"/>
          <p:cNvSpPr txBox="1">
            <a:spLocks noChangeArrowheads="1"/>
          </p:cNvSpPr>
          <p:nvPr/>
        </p:nvSpPr>
        <p:spPr bwMode="auto">
          <a:xfrm>
            <a:off x="3581401" y="2913063"/>
            <a:ext cx="3206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UT</a:t>
            </a:r>
          </a:p>
        </p:txBody>
      </p:sp>
      <p:sp>
        <p:nvSpPr>
          <p:cNvPr id="92" name="TextBox 811"/>
          <p:cNvSpPr txBox="1">
            <a:spLocks noChangeArrowheads="1"/>
          </p:cNvSpPr>
          <p:nvPr/>
        </p:nvSpPr>
        <p:spPr bwMode="auto">
          <a:xfrm>
            <a:off x="4275138" y="3686175"/>
            <a:ext cx="3429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NM</a:t>
            </a:r>
          </a:p>
        </p:txBody>
      </p:sp>
      <p:sp>
        <p:nvSpPr>
          <p:cNvPr id="93" name="TextBox 814"/>
          <p:cNvSpPr txBox="1">
            <a:spLocks noChangeArrowheads="1"/>
          </p:cNvSpPr>
          <p:nvPr/>
        </p:nvSpPr>
        <p:spPr bwMode="auto">
          <a:xfrm>
            <a:off x="2154239" y="4029075"/>
            <a:ext cx="2873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HI</a:t>
            </a:r>
          </a:p>
        </p:txBody>
      </p:sp>
      <p:sp>
        <p:nvSpPr>
          <p:cNvPr id="94" name="TextBox 817"/>
          <p:cNvSpPr txBox="1">
            <a:spLocks noChangeArrowheads="1"/>
          </p:cNvSpPr>
          <p:nvPr/>
        </p:nvSpPr>
        <p:spPr bwMode="auto">
          <a:xfrm>
            <a:off x="3359150" y="2079625"/>
            <a:ext cx="2873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95" name="TextBox 820"/>
          <p:cNvSpPr txBox="1">
            <a:spLocks noChangeArrowheads="1"/>
          </p:cNvSpPr>
          <p:nvPr/>
        </p:nvSpPr>
        <p:spPr bwMode="auto">
          <a:xfrm>
            <a:off x="4146550" y="2290763"/>
            <a:ext cx="3508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WY</a:t>
            </a:r>
          </a:p>
        </p:txBody>
      </p:sp>
      <p:sp>
        <p:nvSpPr>
          <p:cNvPr id="96" name="TextBox 823"/>
          <p:cNvSpPr txBox="1">
            <a:spLocks noChangeArrowheads="1"/>
          </p:cNvSpPr>
          <p:nvPr/>
        </p:nvSpPr>
        <p:spPr bwMode="auto">
          <a:xfrm>
            <a:off x="4030664" y="1651000"/>
            <a:ext cx="3333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 dirty="0">
                <a:solidFill>
                  <a:srgbClr val="000000"/>
                </a:solidFill>
              </a:rPr>
              <a:t>MT</a:t>
            </a:r>
          </a:p>
        </p:txBody>
      </p:sp>
      <p:sp>
        <p:nvSpPr>
          <p:cNvPr id="97" name="TextBox 829"/>
          <p:cNvSpPr txBox="1">
            <a:spLocks noChangeArrowheads="1"/>
          </p:cNvSpPr>
          <p:nvPr/>
        </p:nvSpPr>
        <p:spPr bwMode="auto">
          <a:xfrm>
            <a:off x="5080001" y="2116138"/>
            <a:ext cx="3286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SD</a:t>
            </a:r>
          </a:p>
        </p:txBody>
      </p:sp>
      <p:sp>
        <p:nvSpPr>
          <p:cNvPr id="98" name="TextBox 832"/>
          <p:cNvSpPr txBox="1">
            <a:spLocks noChangeArrowheads="1"/>
          </p:cNvSpPr>
          <p:nvPr/>
        </p:nvSpPr>
        <p:spPr bwMode="auto">
          <a:xfrm>
            <a:off x="6048376" y="2516188"/>
            <a:ext cx="282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IA</a:t>
            </a:r>
          </a:p>
        </p:txBody>
      </p:sp>
      <p:sp>
        <p:nvSpPr>
          <p:cNvPr id="99" name="TextBox 820"/>
          <p:cNvSpPr txBox="1">
            <a:spLocks noChangeArrowheads="1"/>
          </p:cNvSpPr>
          <p:nvPr/>
        </p:nvSpPr>
        <p:spPr bwMode="auto">
          <a:xfrm>
            <a:off x="2230438" y="5218113"/>
            <a:ext cx="32226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AK</a:t>
            </a:r>
          </a:p>
        </p:txBody>
      </p:sp>
      <p:sp>
        <p:nvSpPr>
          <p:cNvPr id="100" name="TextBox 832"/>
          <p:cNvSpPr txBox="1">
            <a:spLocks noChangeArrowheads="1"/>
          </p:cNvSpPr>
          <p:nvPr/>
        </p:nvSpPr>
        <p:spPr bwMode="auto">
          <a:xfrm>
            <a:off x="6523038" y="2106613"/>
            <a:ext cx="3111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WI</a:t>
            </a:r>
          </a:p>
        </p:txBody>
      </p:sp>
      <p:sp>
        <p:nvSpPr>
          <p:cNvPr id="101" name="TextBox 832"/>
          <p:cNvSpPr txBox="1">
            <a:spLocks noChangeArrowheads="1"/>
          </p:cNvSpPr>
          <p:nvPr/>
        </p:nvSpPr>
        <p:spPr bwMode="auto">
          <a:xfrm>
            <a:off x="7083425" y="2755900"/>
            <a:ext cx="2857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IN</a:t>
            </a:r>
          </a:p>
        </p:txBody>
      </p:sp>
      <p:sp>
        <p:nvSpPr>
          <p:cNvPr id="102" name="TextBox 829"/>
          <p:cNvSpPr txBox="1">
            <a:spLocks noChangeArrowheads="1"/>
          </p:cNvSpPr>
          <p:nvPr/>
        </p:nvSpPr>
        <p:spPr bwMode="auto">
          <a:xfrm>
            <a:off x="5151439" y="2628900"/>
            <a:ext cx="3270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NE</a:t>
            </a:r>
          </a:p>
        </p:txBody>
      </p:sp>
      <p:sp>
        <p:nvSpPr>
          <p:cNvPr id="103" name="TextBox 829"/>
          <p:cNvSpPr txBox="1">
            <a:spLocks noChangeArrowheads="1"/>
          </p:cNvSpPr>
          <p:nvPr/>
        </p:nvSpPr>
        <p:spPr bwMode="auto">
          <a:xfrm>
            <a:off x="5302251" y="3095625"/>
            <a:ext cx="3222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KS</a:t>
            </a:r>
          </a:p>
        </p:txBody>
      </p:sp>
      <p:sp>
        <p:nvSpPr>
          <p:cNvPr id="104" name="TextBox 829"/>
          <p:cNvSpPr txBox="1">
            <a:spLocks noChangeArrowheads="1"/>
          </p:cNvSpPr>
          <p:nvPr/>
        </p:nvSpPr>
        <p:spPr bwMode="auto">
          <a:xfrm>
            <a:off x="5467351" y="3586163"/>
            <a:ext cx="3333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OK</a:t>
            </a:r>
          </a:p>
        </p:txBody>
      </p:sp>
      <p:sp>
        <p:nvSpPr>
          <p:cNvPr id="105" name="TextBox 829"/>
          <p:cNvSpPr txBox="1">
            <a:spLocks noChangeArrowheads="1"/>
          </p:cNvSpPr>
          <p:nvPr/>
        </p:nvSpPr>
        <p:spPr bwMode="auto">
          <a:xfrm>
            <a:off x="5213351" y="4235450"/>
            <a:ext cx="3159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TX</a:t>
            </a:r>
          </a:p>
        </p:txBody>
      </p:sp>
      <p:sp>
        <p:nvSpPr>
          <p:cNvPr id="106" name="TextBox 829"/>
          <p:cNvSpPr txBox="1">
            <a:spLocks noChangeArrowheads="1"/>
          </p:cNvSpPr>
          <p:nvPr/>
        </p:nvSpPr>
        <p:spPr bwMode="auto">
          <a:xfrm>
            <a:off x="6194426" y="3643313"/>
            <a:ext cx="3270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AR</a:t>
            </a:r>
          </a:p>
        </p:txBody>
      </p:sp>
      <p:grpSp>
        <p:nvGrpSpPr>
          <p:cNvPr id="107" name="Group 18"/>
          <p:cNvGrpSpPr>
            <a:grpSpLocks/>
          </p:cNvGrpSpPr>
          <p:nvPr/>
        </p:nvGrpSpPr>
        <p:grpSpPr bwMode="auto">
          <a:xfrm>
            <a:off x="6234114" y="4195764"/>
            <a:ext cx="312737" cy="339725"/>
            <a:chOff x="4898257" y="4003026"/>
            <a:chExt cx="311217" cy="339252"/>
          </a:xfrm>
        </p:grpSpPr>
        <p:sp>
          <p:nvSpPr>
            <p:cNvPr id="108" name="TextBox 829"/>
            <p:cNvSpPr txBox="1">
              <a:spLocks noChangeArrowheads="1"/>
            </p:cNvSpPr>
            <p:nvPr/>
          </p:nvSpPr>
          <p:spPr bwMode="auto">
            <a:xfrm>
              <a:off x="4898257" y="4003026"/>
              <a:ext cx="311217" cy="215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buClr>
                  <a:schemeClr val="tx1"/>
                </a:buClr>
                <a:buFont typeface="Times" panose="02020603050405020304" pitchFamily="18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5000"/>
                </a:spcBef>
                <a:buClr>
                  <a:schemeClr val="tx1"/>
                </a:buClr>
                <a:buFont typeface="Symbol" panose="05050102010706020507" pitchFamily="18" charset="2"/>
                <a:buChar char="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5000"/>
                </a:spcBef>
                <a:buClr>
                  <a:schemeClr val="tx1"/>
                </a:buClr>
                <a:buFont typeface="Wingdings" panose="05000000000000000000" pitchFamily="2" charset="2"/>
                <a:buChar char="Ø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5000"/>
                </a:spcBef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en-US" sz="800">
                  <a:solidFill>
                    <a:srgbClr val="000000"/>
                  </a:solidFill>
                </a:rPr>
                <a:t>LA</a:t>
              </a:r>
            </a:p>
          </p:txBody>
        </p:sp>
        <p:sp>
          <p:nvSpPr>
            <p:cNvPr id="109" name="TextBox 830"/>
            <p:cNvSpPr txBox="1">
              <a:spLocks noChangeArrowheads="1"/>
            </p:cNvSpPr>
            <p:nvPr/>
          </p:nvSpPr>
          <p:spPr bwMode="auto">
            <a:xfrm>
              <a:off x="4963209" y="4126774"/>
              <a:ext cx="184486" cy="215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buClr>
                  <a:schemeClr val="tx1"/>
                </a:buClr>
                <a:buFont typeface="Times" panose="02020603050405020304" pitchFamily="18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5000"/>
                </a:spcBef>
                <a:buClr>
                  <a:schemeClr val="tx1"/>
                </a:buClr>
                <a:buFont typeface="Symbol" panose="05050102010706020507" pitchFamily="18" charset="2"/>
                <a:buChar char="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5000"/>
                </a:spcBef>
                <a:buClr>
                  <a:schemeClr val="tx1"/>
                </a:buClr>
                <a:buFont typeface="Wingdings" panose="05000000000000000000" pitchFamily="2" charset="2"/>
                <a:buChar char="Ø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5000"/>
                </a:spcBef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endParaRPr lang="en-US" altLang="en-US" sz="800">
                <a:solidFill>
                  <a:srgbClr val="000000"/>
                </a:solidFill>
              </a:endParaRPr>
            </a:p>
          </p:txBody>
        </p:sp>
      </p:grpSp>
      <p:sp>
        <p:nvSpPr>
          <p:cNvPr id="110" name="TextBox 829"/>
          <p:cNvSpPr txBox="1">
            <a:spLocks noChangeArrowheads="1"/>
          </p:cNvSpPr>
          <p:nvPr/>
        </p:nvSpPr>
        <p:spPr bwMode="auto">
          <a:xfrm>
            <a:off x="6686551" y="3921125"/>
            <a:ext cx="3397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MS</a:t>
            </a:r>
          </a:p>
        </p:txBody>
      </p:sp>
      <p:sp>
        <p:nvSpPr>
          <p:cNvPr id="111" name="TextBox 829"/>
          <p:cNvSpPr txBox="1">
            <a:spLocks noChangeArrowheads="1"/>
          </p:cNvSpPr>
          <p:nvPr/>
        </p:nvSpPr>
        <p:spPr bwMode="auto">
          <a:xfrm>
            <a:off x="7156450" y="3941763"/>
            <a:ext cx="3127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AL</a:t>
            </a:r>
          </a:p>
        </p:txBody>
      </p:sp>
      <p:sp>
        <p:nvSpPr>
          <p:cNvPr id="112" name="TextBox 832"/>
          <p:cNvSpPr txBox="1">
            <a:spLocks noChangeArrowheads="1"/>
          </p:cNvSpPr>
          <p:nvPr/>
        </p:nvSpPr>
        <p:spPr bwMode="auto">
          <a:xfrm>
            <a:off x="5862639" y="1778000"/>
            <a:ext cx="3444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MN</a:t>
            </a:r>
          </a:p>
        </p:txBody>
      </p:sp>
      <p:sp>
        <p:nvSpPr>
          <p:cNvPr id="113" name="TextBox 832"/>
          <p:cNvSpPr txBox="1">
            <a:spLocks noChangeArrowheads="1"/>
          </p:cNvSpPr>
          <p:nvPr/>
        </p:nvSpPr>
        <p:spPr bwMode="auto">
          <a:xfrm>
            <a:off x="7172325" y="2209800"/>
            <a:ext cx="298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MI</a:t>
            </a:r>
          </a:p>
        </p:txBody>
      </p:sp>
      <p:sp>
        <p:nvSpPr>
          <p:cNvPr id="114" name="TextBox 832"/>
          <p:cNvSpPr txBox="1">
            <a:spLocks noChangeArrowheads="1"/>
          </p:cNvSpPr>
          <p:nvPr/>
        </p:nvSpPr>
        <p:spPr bwMode="auto">
          <a:xfrm>
            <a:off x="7351714" y="2659063"/>
            <a:ext cx="3381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OH</a:t>
            </a:r>
          </a:p>
        </p:txBody>
      </p:sp>
      <p:sp>
        <p:nvSpPr>
          <p:cNvPr id="115" name="TextBox 832"/>
          <p:cNvSpPr txBox="1">
            <a:spLocks noChangeArrowheads="1"/>
          </p:cNvSpPr>
          <p:nvPr/>
        </p:nvSpPr>
        <p:spPr bwMode="auto">
          <a:xfrm>
            <a:off x="6786563" y="2743200"/>
            <a:ext cx="27146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IL</a:t>
            </a:r>
          </a:p>
        </p:txBody>
      </p:sp>
      <p:sp>
        <p:nvSpPr>
          <p:cNvPr id="116" name="TextBox 832"/>
          <p:cNvSpPr txBox="1">
            <a:spLocks noChangeArrowheads="1"/>
          </p:cNvSpPr>
          <p:nvPr/>
        </p:nvSpPr>
        <p:spPr bwMode="auto">
          <a:xfrm>
            <a:off x="6165850" y="3021013"/>
            <a:ext cx="3492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MO</a:t>
            </a:r>
          </a:p>
        </p:txBody>
      </p:sp>
      <p:sp>
        <p:nvSpPr>
          <p:cNvPr id="117" name="TextBox 832"/>
          <p:cNvSpPr txBox="1">
            <a:spLocks noChangeArrowheads="1"/>
          </p:cNvSpPr>
          <p:nvPr/>
        </p:nvSpPr>
        <p:spPr bwMode="auto">
          <a:xfrm>
            <a:off x="7459663" y="3181350"/>
            <a:ext cx="32226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KY</a:t>
            </a:r>
          </a:p>
        </p:txBody>
      </p:sp>
      <p:sp>
        <p:nvSpPr>
          <p:cNvPr id="118" name="TextBox 832"/>
          <p:cNvSpPr txBox="1">
            <a:spLocks noChangeArrowheads="1"/>
          </p:cNvSpPr>
          <p:nvPr/>
        </p:nvSpPr>
        <p:spPr bwMode="auto">
          <a:xfrm>
            <a:off x="7305676" y="3470275"/>
            <a:ext cx="3206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r>
              <a:rPr lang="en-US" altLang="en-US" sz="800" dirty="0">
                <a:solidFill>
                  <a:srgbClr val="000000"/>
                </a:solidFill>
              </a:rPr>
              <a:t>TN</a:t>
            </a:r>
          </a:p>
        </p:txBody>
      </p:sp>
      <p:sp>
        <p:nvSpPr>
          <p:cNvPr id="119" name="TextBox 832"/>
          <p:cNvSpPr txBox="1">
            <a:spLocks noChangeArrowheads="1"/>
          </p:cNvSpPr>
          <p:nvPr/>
        </p:nvSpPr>
        <p:spPr bwMode="auto">
          <a:xfrm>
            <a:off x="7856539" y="2908300"/>
            <a:ext cx="3508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 dirty="0">
                <a:solidFill>
                  <a:srgbClr val="000000"/>
                </a:solidFill>
              </a:rPr>
              <a:t>WV</a:t>
            </a:r>
          </a:p>
        </p:txBody>
      </p:sp>
      <p:grpSp>
        <p:nvGrpSpPr>
          <p:cNvPr id="120" name="Group 197"/>
          <p:cNvGrpSpPr>
            <a:grpSpLocks/>
          </p:cNvGrpSpPr>
          <p:nvPr/>
        </p:nvGrpSpPr>
        <p:grpSpPr bwMode="auto">
          <a:xfrm>
            <a:off x="7583488" y="4594225"/>
            <a:ext cx="304800" cy="338138"/>
            <a:chOff x="4695865" y="2224088"/>
            <a:chExt cx="304719" cy="338313"/>
          </a:xfrm>
        </p:grpSpPr>
        <p:sp>
          <p:nvSpPr>
            <p:cNvPr id="121" name="TextBox 832"/>
            <p:cNvSpPr txBox="1">
              <a:spLocks noChangeArrowheads="1"/>
            </p:cNvSpPr>
            <p:nvPr/>
          </p:nvSpPr>
          <p:spPr bwMode="auto">
            <a:xfrm>
              <a:off x="4695865" y="2224088"/>
              <a:ext cx="304719" cy="215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buClr>
                  <a:schemeClr val="tx1"/>
                </a:buClr>
                <a:buFont typeface="Times" panose="02020603050405020304" pitchFamily="18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5000"/>
                </a:spcBef>
                <a:buClr>
                  <a:schemeClr val="tx1"/>
                </a:buClr>
                <a:buFont typeface="Symbol" panose="05050102010706020507" pitchFamily="18" charset="2"/>
                <a:buChar char="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5000"/>
                </a:spcBef>
                <a:buClr>
                  <a:schemeClr val="tx1"/>
                </a:buClr>
                <a:buFont typeface="Wingdings" panose="05000000000000000000" pitchFamily="2" charset="2"/>
                <a:buChar char="Ø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5000"/>
                </a:spcBef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en-US" sz="800">
                  <a:solidFill>
                    <a:srgbClr val="000000"/>
                  </a:solidFill>
                </a:rPr>
                <a:t>FL</a:t>
              </a:r>
            </a:p>
          </p:txBody>
        </p:sp>
        <p:sp>
          <p:nvSpPr>
            <p:cNvPr id="122" name="TextBox 833"/>
            <p:cNvSpPr txBox="1">
              <a:spLocks noChangeArrowheads="1"/>
            </p:cNvSpPr>
            <p:nvPr/>
          </p:nvSpPr>
          <p:spPr bwMode="auto">
            <a:xfrm>
              <a:off x="4755871" y="2347208"/>
              <a:ext cx="184711" cy="215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buClr>
                  <a:schemeClr val="tx1"/>
                </a:buClr>
                <a:buFont typeface="Times" panose="02020603050405020304" pitchFamily="18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5000"/>
                </a:spcBef>
                <a:buClr>
                  <a:schemeClr val="tx1"/>
                </a:buClr>
                <a:buFont typeface="Symbol" panose="05050102010706020507" pitchFamily="18" charset="2"/>
                <a:buChar char="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5000"/>
                </a:spcBef>
                <a:buClr>
                  <a:schemeClr val="tx1"/>
                </a:buClr>
                <a:buFont typeface="Wingdings" panose="05000000000000000000" pitchFamily="2" charset="2"/>
                <a:buChar char="Ø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5000"/>
                </a:spcBef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endParaRPr lang="en-US" altLang="en-US" sz="800">
                <a:solidFill>
                  <a:srgbClr val="000000"/>
                </a:solidFill>
              </a:endParaRPr>
            </a:p>
          </p:txBody>
        </p:sp>
      </p:grpSp>
      <p:sp>
        <p:nvSpPr>
          <p:cNvPr id="123" name="TextBox 832"/>
          <p:cNvSpPr txBox="1">
            <a:spLocks noChangeArrowheads="1"/>
          </p:cNvSpPr>
          <p:nvPr/>
        </p:nvSpPr>
        <p:spPr bwMode="auto">
          <a:xfrm>
            <a:off x="8836026" y="2697163"/>
            <a:ext cx="5318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MD, </a:t>
            </a:r>
            <a:r>
              <a:rPr lang="en-US" altLang="en-US" sz="800" b="1">
                <a:solidFill>
                  <a:srgbClr val="000000"/>
                </a:solidFill>
              </a:rPr>
              <a:t>NJ</a:t>
            </a:r>
          </a:p>
        </p:txBody>
      </p:sp>
      <p:sp>
        <p:nvSpPr>
          <p:cNvPr id="124" name="TextBox 832"/>
          <p:cNvSpPr txBox="1">
            <a:spLocks noChangeArrowheads="1"/>
          </p:cNvSpPr>
          <p:nvPr/>
        </p:nvSpPr>
        <p:spPr bwMode="auto">
          <a:xfrm>
            <a:off x="9596439" y="2667000"/>
            <a:ext cx="3270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DE</a:t>
            </a:r>
          </a:p>
        </p:txBody>
      </p:sp>
      <p:sp>
        <p:nvSpPr>
          <p:cNvPr id="125" name="TextBox 832"/>
          <p:cNvSpPr txBox="1">
            <a:spLocks noChangeArrowheads="1"/>
          </p:cNvSpPr>
          <p:nvPr/>
        </p:nvSpPr>
        <p:spPr bwMode="auto">
          <a:xfrm>
            <a:off x="8215313" y="2908300"/>
            <a:ext cx="3238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VA</a:t>
            </a:r>
          </a:p>
        </p:txBody>
      </p:sp>
      <p:sp>
        <p:nvSpPr>
          <p:cNvPr id="126" name="TextBox 832"/>
          <p:cNvSpPr txBox="1">
            <a:spLocks noChangeArrowheads="1"/>
          </p:cNvSpPr>
          <p:nvPr/>
        </p:nvSpPr>
        <p:spPr bwMode="auto">
          <a:xfrm>
            <a:off x="8256588" y="3352800"/>
            <a:ext cx="3667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NC</a:t>
            </a:r>
          </a:p>
        </p:txBody>
      </p:sp>
      <p:sp>
        <p:nvSpPr>
          <p:cNvPr id="127" name="TextBox 832"/>
          <p:cNvSpPr txBox="1">
            <a:spLocks noChangeArrowheads="1"/>
          </p:cNvSpPr>
          <p:nvPr/>
        </p:nvSpPr>
        <p:spPr bwMode="auto">
          <a:xfrm>
            <a:off x="7969251" y="3716338"/>
            <a:ext cx="3667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SC</a:t>
            </a:r>
          </a:p>
        </p:txBody>
      </p:sp>
      <p:sp>
        <p:nvSpPr>
          <p:cNvPr id="128" name="TextBox 832"/>
          <p:cNvSpPr txBox="1">
            <a:spLocks noChangeArrowheads="1"/>
          </p:cNvSpPr>
          <p:nvPr/>
        </p:nvSpPr>
        <p:spPr bwMode="auto">
          <a:xfrm>
            <a:off x="7624763" y="3946525"/>
            <a:ext cx="3667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GA</a:t>
            </a:r>
          </a:p>
        </p:txBody>
      </p:sp>
      <p:sp>
        <p:nvSpPr>
          <p:cNvPr id="129" name="TextBox 832"/>
          <p:cNvSpPr txBox="1">
            <a:spLocks noChangeArrowheads="1"/>
          </p:cNvSpPr>
          <p:nvPr/>
        </p:nvSpPr>
        <p:spPr bwMode="auto">
          <a:xfrm>
            <a:off x="9078914" y="1244600"/>
            <a:ext cx="3381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ME</a:t>
            </a:r>
          </a:p>
        </p:txBody>
      </p:sp>
      <p:sp>
        <p:nvSpPr>
          <p:cNvPr id="130" name="TextBox 832"/>
          <p:cNvSpPr txBox="1">
            <a:spLocks noChangeArrowheads="1"/>
          </p:cNvSpPr>
          <p:nvPr/>
        </p:nvSpPr>
        <p:spPr bwMode="auto">
          <a:xfrm>
            <a:off x="8501064" y="1828800"/>
            <a:ext cx="3270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NY</a:t>
            </a:r>
          </a:p>
        </p:txBody>
      </p:sp>
      <p:sp>
        <p:nvSpPr>
          <p:cNvPr id="131" name="TextBox 832"/>
          <p:cNvSpPr txBox="1">
            <a:spLocks noChangeArrowheads="1"/>
          </p:cNvSpPr>
          <p:nvPr/>
        </p:nvSpPr>
        <p:spPr bwMode="auto">
          <a:xfrm>
            <a:off x="8196263" y="2413000"/>
            <a:ext cx="3238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PA</a:t>
            </a:r>
          </a:p>
        </p:txBody>
      </p:sp>
      <p:sp>
        <p:nvSpPr>
          <p:cNvPr id="132" name="TextBox 832"/>
          <p:cNvSpPr txBox="1">
            <a:spLocks noChangeArrowheads="1"/>
          </p:cNvSpPr>
          <p:nvPr/>
        </p:nvSpPr>
        <p:spPr bwMode="auto">
          <a:xfrm>
            <a:off x="9378950" y="1981200"/>
            <a:ext cx="10858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 b="1">
                <a:solidFill>
                  <a:srgbClr val="000000"/>
                </a:solidFill>
              </a:rPr>
              <a:t>VT, NH, MA, CT, RI</a:t>
            </a:r>
          </a:p>
        </p:txBody>
      </p:sp>
      <p:sp>
        <p:nvSpPr>
          <p:cNvPr id="133" name="TextBox 832"/>
          <p:cNvSpPr txBox="1">
            <a:spLocks noChangeArrowheads="1"/>
          </p:cNvSpPr>
          <p:nvPr/>
        </p:nvSpPr>
        <p:spPr bwMode="auto">
          <a:xfrm>
            <a:off x="8737600" y="1760538"/>
            <a:ext cx="3175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VT</a:t>
            </a:r>
          </a:p>
        </p:txBody>
      </p:sp>
      <p:sp>
        <p:nvSpPr>
          <p:cNvPr id="134" name="TextBox 832"/>
          <p:cNvSpPr txBox="1">
            <a:spLocks noChangeArrowheads="1"/>
          </p:cNvSpPr>
          <p:nvPr/>
        </p:nvSpPr>
        <p:spPr bwMode="auto">
          <a:xfrm>
            <a:off x="8907464" y="1879600"/>
            <a:ext cx="3317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NH</a:t>
            </a:r>
          </a:p>
        </p:txBody>
      </p:sp>
      <p:sp>
        <p:nvSpPr>
          <p:cNvPr id="135" name="TextBox 832"/>
          <p:cNvSpPr txBox="1">
            <a:spLocks noChangeArrowheads="1"/>
          </p:cNvSpPr>
          <p:nvPr/>
        </p:nvSpPr>
        <p:spPr bwMode="auto">
          <a:xfrm rot="1344665">
            <a:off x="8666920" y="2490190"/>
            <a:ext cx="3111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 dirty="0">
                <a:solidFill>
                  <a:srgbClr val="000000"/>
                </a:solidFill>
              </a:rPr>
              <a:t>NJ</a:t>
            </a:r>
          </a:p>
        </p:txBody>
      </p:sp>
      <p:sp>
        <p:nvSpPr>
          <p:cNvPr id="136" name="TextBox 832"/>
          <p:cNvSpPr txBox="1">
            <a:spLocks noChangeArrowheads="1"/>
          </p:cNvSpPr>
          <p:nvPr/>
        </p:nvSpPr>
        <p:spPr bwMode="auto">
          <a:xfrm rot="20777893">
            <a:off x="8910639" y="2051050"/>
            <a:ext cx="3381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 dirty="0">
                <a:solidFill>
                  <a:srgbClr val="000000"/>
                </a:solidFill>
              </a:rPr>
              <a:t>MA</a:t>
            </a:r>
          </a:p>
        </p:txBody>
      </p:sp>
      <p:sp>
        <p:nvSpPr>
          <p:cNvPr id="137" name="TextBox 832"/>
          <p:cNvSpPr txBox="1">
            <a:spLocks noChangeArrowheads="1"/>
          </p:cNvSpPr>
          <p:nvPr/>
        </p:nvSpPr>
        <p:spPr bwMode="auto">
          <a:xfrm>
            <a:off x="8840910" y="2220749"/>
            <a:ext cx="3206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800" dirty="0">
                <a:solidFill>
                  <a:srgbClr val="000000"/>
                </a:solidFill>
              </a:rPr>
              <a:t>CT</a:t>
            </a:r>
          </a:p>
        </p:txBody>
      </p:sp>
      <p:sp>
        <p:nvSpPr>
          <p:cNvPr id="138" name="Text Box 224"/>
          <p:cNvSpPr txBox="1">
            <a:spLocks noChangeArrowheads="1"/>
          </p:cNvSpPr>
          <p:nvPr/>
        </p:nvSpPr>
        <p:spPr bwMode="auto">
          <a:xfrm>
            <a:off x="8775700" y="3036888"/>
            <a:ext cx="533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 dirty="0">
                <a:solidFill>
                  <a:srgbClr val="000000"/>
                </a:solidFill>
              </a:rPr>
              <a:t>       DC</a:t>
            </a:r>
          </a:p>
          <a:p>
            <a:pPr eaLnBrk="1" hangingPunct="1">
              <a:spcBef>
                <a:spcPct val="0"/>
              </a:spcBef>
            </a:pPr>
            <a:endParaRPr lang="en-US" altLang="en-US" sz="8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altLang="en-US" sz="800" dirty="0">
              <a:solidFill>
                <a:srgbClr val="000000"/>
              </a:solidFill>
            </a:endParaRPr>
          </a:p>
        </p:txBody>
      </p:sp>
      <p:sp>
        <p:nvSpPr>
          <p:cNvPr id="139" name="Text Box 225"/>
          <p:cNvSpPr txBox="1">
            <a:spLocks noChangeArrowheads="1"/>
          </p:cNvSpPr>
          <p:nvPr/>
        </p:nvSpPr>
        <p:spPr bwMode="auto">
          <a:xfrm>
            <a:off x="4975225" y="1674814"/>
            <a:ext cx="338138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Symbol" panose="05050102010706020507" pitchFamily="18" charset="2"/>
              <a:buChar char="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solidFill>
                  <a:srgbClr val="000000"/>
                </a:solidFill>
              </a:rPr>
              <a:t>ND</a:t>
            </a:r>
          </a:p>
          <a:p>
            <a:pPr eaLnBrk="1" hangingPunct="1">
              <a:spcBef>
                <a:spcPct val="0"/>
              </a:spcBef>
            </a:pPr>
            <a:endParaRPr lang="en-US" altLang="en-US" sz="800">
              <a:solidFill>
                <a:srgbClr val="000000"/>
              </a:solidFill>
            </a:endParaRPr>
          </a:p>
        </p:txBody>
      </p:sp>
      <p:grpSp>
        <p:nvGrpSpPr>
          <p:cNvPr id="143" name="Group 142"/>
          <p:cNvGrpSpPr/>
          <p:nvPr/>
        </p:nvGrpSpPr>
        <p:grpSpPr>
          <a:xfrm>
            <a:off x="9270989" y="5454123"/>
            <a:ext cx="942813" cy="246221"/>
            <a:chOff x="7777469" y="5464988"/>
            <a:chExt cx="942813" cy="246221"/>
          </a:xfrm>
        </p:grpSpPr>
        <p:sp>
          <p:nvSpPr>
            <p:cNvPr id="141" name="Rectangle 140"/>
            <p:cNvSpPr/>
            <p:nvPr/>
          </p:nvSpPr>
          <p:spPr>
            <a:xfrm>
              <a:off x="7777469" y="5510254"/>
              <a:ext cx="173835" cy="145239"/>
            </a:xfrm>
            <a:prstGeom prst="rect">
              <a:avLst/>
            </a:prstGeom>
            <a:solidFill>
              <a:srgbClr val="4CCE0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7940901" y="5464988"/>
              <a:ext cx="77938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Cassie Dyer</a:t>
              </a: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9270989" y="4881677"/>
            <a:ext cx="1122349" cy="246221"/>
            <a:chOff x="7777469" y="5452844"/>
            <a:chExt cx="1122349" cy="246221"/>
          </a:xfrm>
        </p:grpSpPr>
        <p:sp>
          <p:nvSpPr>
            <p:cNvPr id="145" name="Rectangle 144"/>
            <p:cNvSpPr/>
            <p:nvPr/>
          </p:nvSpPr>
          <p:spPr>
            <a:xfrm>
              <a:off x="7777469" y="5510254"/>
              <a:ext cx="173835" cy="145239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7902429" y="5452844"/>
              <a:ext cx="99738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Maureen Bauer</a:t>
              </a: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9270988" y="6002281"/>
            <a:ext cx="878692" cy="246221"/>
            <a:chOff x="7777469" y="5452844"/>
            <a:chExt cx="878692" cy="246221"/>
          </a:xfrm>
        </p:grpSpPr>
        <p:sp>
          <p:nvSpPr>
            <p:cNvPr id="148" name="Rectangle 147"/>
            <p:cNvSpPr/>
            <p:nvPr/>
          </p:nvSpPr>
          <p:spPr>
            <a:xfrm>
              <a:off x="7777469" y="5510254"/>
              <a:ext cx="173835" cy="145239"/>
            </a:xfrm>
            <a:prstGeom prst="rect">
              <a:avLst/>
            </a:prstGeom>
            <a:solidFill>
              <a:srgbClr val="D877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7902429" y="5452844"/>
              <a:ext cx="75373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Flo Matteo</a:t>
              </a: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9270989" y="5722130"/>
            <a:ext cx="942813" cy="246221"/>
            <a:chOff x="7777469" y="5452844"/>
            <a:chExt cx="942813" cy="246221"/>
          </a:xfrm>
        </p:grpSpPr>
        <p:sp>
          <p:nvSpPr>
            <p:cNvPr id="151" name="Rectangle 150"/>
            <p:cNvSpPr/>
            <p:nvPr/>
          </p:nvSpPr>
          <p:spPr>
            <a:xfrm>
              <a:off x="7777469" y="5510254"/>
              <a:ext cx="173835" cy="145239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7902429" y="5452844"/>
              <a:ext cx="81785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Cindy Chace</a:t>
              </a: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9270989" y="6282432"/>
            <a:ext cx="905943" cy="246221"/>
            <a:chOff x="7777469" y="5452844"/>
            <a:chExt cx="905943" cy="246221"/>
          </a:xfrm>
        </p:grpSpPr>
        <p:sp>
          <p:nvSpPr>
            <p:cNvPr id="154" name="Rectangle 153"/>
            <p:cNvSpPr/>
            <p:nvPr/>
          </p:nvSpPr>
          <p:spPr>
            <a:xfrm>
              <a:off x="7777469" y="5510254"/>
              <a:ext cx="173835" cy="145239"/>
            </a:xfrm>
            <a:prstGeom prst="rect">
              <a:avLst/>
            </a:prstGeom>
            <a:solidFill>
              <a:srgbClr val="CC3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7902429" y="5452844"/>
              <a:ext cx="78098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Erik Rowley</a:t>
              </a: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9270988" y="5161828"/>
            <a:ext cx="862662" cy="246221"/>
            <a:chOff x="7777469" y="5452844"/>
            <a:chExt cx="862662" cy="246221"/>
          </a:xfrm>
        </p:grpSpPr>
        <p:sp>
          <p:nvSpPr>
            <p:cNvPr id="157" name="Rectangle 156"/>
            <p:cNvSpPr/>
            <p:nvPr/>
          </p:nvSpPr>
          <p:spPr>
            <a:xfrm>
              <a:off x="7777469" y="5510254"/>
              <a:ext cx="173835" cy="145239"/>
            </a:xfrm>
            <a:prstGeom prst="rect">
              <a:avLst/>
            </a:prstGeom>
            <a:solidFill>
              <a:srgbClr val="40C1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7902429" y="5452844"/>
              <a:ext cx="73770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Felicia Hall</a:t>
              </a:r>
            </a:p>
          </p:txBody>
        </p:sp>
      </p:grpSp>
      <p:grpSp>
        <p:nvGrpSpPr>
          <p:cNvPr id="159" name="Group 158"/>
          <p:cNvGrpSpPr/>
          <p:nvPr/>
        </p:nvGrpSpPr>
        <p:grpSpPr>
          <a:xfrm>
            <a:off x="9272593" y="6528653"/>
            <a:ext cx="1120745" cy="246221"/>
            <a:chOff x="7777469" y="5452844"/>
            <a:chExt cx="1120745" cy="246221"/>
          </a:xfrm>
        </p:grpSpPr>
        <p:sp>
          <p:nvSpPr>
            <p:cNvPr id="160" name="Rectangle 159"/>
            <p:cNvSpPr/>
            <p:nvPr/>
          </p:nvSpPr>
          <p:spPr>
            <a:xfrm>
              <a:off x="7777469" y="5510254"/>
              <a:ext cx="173835" cy="14523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7902429" y="5452844"/>
              <a:ext cx="99578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Brian </a:t>
              </a:r>
              <a:r>
                <a:rPr lang="en-US" sz="1000" dirty="0" err="1"/>
                <a:t>McQuade</a:t>
              </a:r>
              <a:endParaRPr lang="en-US" sz="1000" dirty="0"/>
            </a:p>
          </p:txBody>
        </p:sp>
      </p:grpSp>
      <p:sp>
        <p:nvSpPr>
          <p:cNvPr id="162" name="TextBox 20"/>
          <p:cNvSpPr txBox="1">
            <a:spLocks noChangeArrowheads="1"/>
          </p:cNvSpPr>
          <p:nvPr/>
        </p:nvSpPr>
        <p:spPr bwMode="auto">
          <a:xfrm>
            <a:off x="1782703" y="119942"/>
            <a:ext cx="9583797" cy="91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7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2667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2016 UPS State Government Sales Alignment – EAM Territories</a:t>
            </a:r>
          </a:p>
        </p:txBody>
      </p:sp>
    </p:spTree>
    <p:extLst>
      <p:ext uri="{BB962C8B-B14F-4D97-AF65-F5344CB8AC3E}">
        <p14:creationId xmlns:p14="http://schemas.microsoft.com/office/powerpoint/2010/main" val="395046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66" name="Group 67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285098859"/>
              </p:ext>
            </p:extLst>
          </p:nvPr>
        </p:nvGraphicFramePr>
        <p:xfrm>
          <a:off x="1868488" y="425450"/>
          <a:ext cx="8229600" cy="6188082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639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9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State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Director, Enterprise Accounts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Email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AK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Cindy Chace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954-465-3513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cchace@ups.com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AL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Cassie Dyer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404-519-9682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cassiedyer@ups.com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AR 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Cindy Chace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954-465-3513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cchace@ups.com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AZ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Flo Matteo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602-758-8654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fmatteo@ups.com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CA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Flo Matteo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602-758-8654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fmatteo@ups.com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7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Cindy Chace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954-465-3513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cchace@ups.com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CT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Brian </a:t>
                      </a:r>
                      <a:r>
                        <a:rPr kumimoji="0" lang="en-US" sz="9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McQuade</a:t>
                      </a: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203-394-8162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bmcquade@ups.com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DC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Felicia Hall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240-417-4773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fhall@ups.com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7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DE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Maureen Baer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717-329-0049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mebaer@ups.com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FL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Cindy Chace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954-465-3513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cchace@ups.com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GA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Cassie Dyer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404-519-9682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cassiedyer@ups.com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7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HI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Flo Matteo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602-758-8654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fmatteo@ups.com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IA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Erik Rowley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612-655-6228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erowley@ups.com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ID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Cindy Chace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954-465-3513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cchace@ups.com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7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IL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Erik Rowley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612-655-6228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erowley@ups.com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IN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Felicia Hall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240-417-4773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fhall@ups.com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86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KS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Erik Rowley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612-655-6228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erowley@ups.com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7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KY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Felicia Hall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240-417-4773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fhall@ups.com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7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LA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Cassie Dyer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404-519-9682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cassiedyer@ups.com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MA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Brian </a:t>
                      </a:r>
                      <a:r>
                        <a:rPr kumimoji="0" lang="en-US" sz="9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McQuade</a:t>
                      </a: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203-394-8162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bmcquade@ups.com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7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MD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Felicia Hall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240-417-4773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fhall@ups.com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ME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Brian </a:t>
                      </a:r>
                      <a:r>
                        <a:rPr kumimoji="0" lang="en-US" sz="9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McQuade</a:t>
                      </a: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203-394-8162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bmcquade@ups.com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MI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Felicia Hall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240-417-4773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fhall@ups.com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46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MN</a:t>
                      </a:r>
                      <a:endParaRPr kumimoji="0" 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Erik Rowley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612-655-6228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erowley@ups.com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3206" name="Text Box 611"/>
          <p:cNvSpPr txBox="1">
            <a:spLocks noChangeArrowheads="1"/>
          </p:cNvSpPr>
          <p:nvPr/>
        </p:nvSpPr>
        <p:spPr bwMode="auto">
          <a:xfrm>
            <a:off x="2438401" y="36513"/>
            <a:ext cx="7089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2016 UPS State Government Sales Team Contacts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2792273" y="-59751"/>
            <a:ext cx="66640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2016 UPS State Government Sales Team Contacts</a:t>
            </a:r>
          </a:p>
        </p:txBody>
      </p:sp>
      <p:graphicFrame>
        <p:nvGraphicFramePr>
          <p:cNvPr id="8756" name="Group 158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06138239"/>
              </p:ext>
            </p:extLst>
          </p:nvPr>
        </p:nvGraphicFramePr>
        <p:xfrm>
          <a:off x="1765300" y="340359"/>
          <a:ext cx="8305800" cy="640108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6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5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9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2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5401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State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Director, Enterprise Accounts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Email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MO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Erik Rowley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612-655-6228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erowley@ups.com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MS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Cassie Dyer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404-519-9682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cassiedyer@ups.com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MT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Cindy Chace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954-465-3513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cchace@ups.com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NC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Cassie Dyer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404-519-9682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cassiedyer@ups.com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ND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Erik Rowley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612-655-6228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erowley@ups.com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NE 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Erik Rowley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612-655-6228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erowley@ups.com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NH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Brian </a:t>
                      </a:r>
                      <a:r>
                        <a:rPr kumimoji="0" lang="en-US" sz="9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McQuade</a:t>
                      </a: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203-394-8162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bmcquade@ups.com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NJ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Cassie Dyer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404-519-9682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cassiedyer@ups.com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NM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Flo Matteo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602-758-8654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fmatteo@ups.com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NV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Flo Matteo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602-758-8654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fmatteo@ups.com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NY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Maureen Baer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717-329-0049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mebaer@ups.com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OH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Felicia Hall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240-417-4773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fhall@ups.com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OK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Erik Rowley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612-655-6228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erowley@ups.com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OR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Flo Matteo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602-758-8654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fmatteo@ups.com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PA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Maureen Baer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717-329-0049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mebaer@ups.com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RI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Brian </a:t>
                      </a:r>
                      <a:r>
                        <a:rPr kumimoji="0" lang="en-US" sz="9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McQuade</a:t>
                      </a: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203-394-8162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bmcquade@ups.com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SC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Cassie Dyer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404-519-9682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cassiedyer@ups.com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SD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Erik Rowley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612-655-6228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erowley@ups.com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TN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Felicia Hall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240-417-4773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fhall@ups.com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TX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Cassie Dyer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404-519-9682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cassiedyer@ups.com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UT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Flo Matteo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602-758-8654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fmatteo@ups.com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VA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Cindy Chace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954-465-3513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cchace@ups.com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VT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Brian </a:t>
                      </a:r>
                      <a:r>
                        <a:rPr kumimoji="0" lang="en-US" sz="9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McQuade</a:t>
                      </a: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203-394-8162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bmcquade@ups.com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WA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Flo Matteo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 : 602-758-8654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fmatteo@ups.com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WI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Erik Rowley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612-655-6228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erowley@ups.com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WV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Felicia Hall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Phone: 240-417-4773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fhall@ups.com</a:t>
                      </a: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253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WY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Cindy Chace 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Phone: 954-465-3513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cchace@ups.com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</TotalTime>
  <Words>537</Words>
  <Application>Microsoft Office PowerPoint</Application>
  <PresentationFormat>Widescreen</PresentationFormat>
  <Paragraphs>276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Jamie (LCT2CXC)</dc:creator>
  <cp:lastModifiedBy>Shannon Berry</cp:lastModifiedBy>
  <cp:revision>36</cp:revision>
  <cp:lastPrinted>2016-08-09T20:23:02Z</cp:lastPrinted>
  <dcterms:created xsi:type="dcterms:W3CDTF">2016-02-05T18:12:57Z</dcterms:created>
  <dcterms:modified xsi:type="dcterms:W3CDTF">2016-10-28T20:08:53Z</dcterms:modified>
</cp:coreProperties>
</file>